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1" r:id="rId1"/>
  </p:sldMasterIdLst>
  <p:notesMasterIdLst>
    <p:notesMasterId r:id="rId61"/>
  </p:notesMasterIdLst>
  <p:sldIdLst>
    <p:sldId id="256" r:id="rId2"/>
    <p:sldId id="257" r:id="rId3"/>
    <p:sldId id="258" r:id="rId4"/>
    <p:sldId id="259" r:id="rId5"/>
    <p:sldId id="260" r:id="rId6"/>
    <p:sldId id="261" r:id="rId7"/>
    <p:sldId id="262" r:id="rId8"/>
    <p:sldId id="263"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81" r:id="rId24"/>
    <p:sldId id="282" r:id="rId25"/>
    <p:sldId id="283" r:id="rId26"/>
    <p:sldId id="284" r:id="rId27"/>
    <p:sldId id="285" r:id="rId28"/>
    <p:sldId id="286" r:id="rId29"/>
    <p:sldId id="287" r:id="rId30"/>
    <p:sldId id="288" r:id="rId31"/>
    <p:sldId id="289" r:id="rId32"/>
    <p:sldId id="290" r:id="rId33"/>
    <p:sldId id="291" r:id="rId34"/>
    <p:sldId id="292" r:id="rId35"/>
    <p:sldId id="293" r:id="rId36"/>
    <p:sldId id="294" r:id="rId37"/>
    <p:sldId id="295" r:id="rId38"/>
    <p:sldId id="296" r:id="rId39"/>
    <p:sldId id="297" r:id="rId40"/>
    <p:sldId id="298" r:id="rId41"/>
    <p:sldId id="299" r:id="rId42"/>
    <p:sldId id="300" r:id="rId43"/>
    <p:sldId id="301" r:id="rId44"/>
    <p:sldId id="302" r:id="rId45"/>
    <p:sldId id="303" r:id="rId46"/>
    <p:sldId id="304" r:id="rId47"/>
    <p:sldId id="305" r:id="rId48"/>
    <p:sldId id="306" r:id="rId49"/>
    <p:sldId id="307" r:id="rId50"/>
    <p:sldId id="308" r:id="rId51"/>
    <p:sldId id="309" r:id="rId52"/>
    <p:sldId id="310" r:id="rId53"/>
    <p:sldId id="311" r:id="rId54"/>
    <p:sldId id="312" r:id="rId55"/>
    <p:sldId id="313" r:id="rId56"/>
    <p:sldId id="314" r:id="rId57"/>
    <p:sldId id="315" r:id="rId58"/>
    <p:sldId id="316" r:id="rId59"/>
    <p:sldId id="317" r:id="rId60"/>
  </p:sldIdLst>
  <p:sldSz cx="9144000" cy="5143500" type="screen16x9"/>
  <p:notesSz cx="6858000" cy="9144000"/>
  <p:embeddedFontLst>
    <p:embeddedFont>
      <p:font typeface="Calibri" panose="020F0502020204030204" pitchFamily="34" charset="0"/>
      <p:regular r:id="rId62"/>
      <p:bold r:id="rId63"/>
      <p:italic r:id="rId64"/>
      <p:boldItalic r:id="rId65"/>
    </p:embeddedFont>
    <p:embeddedFont>
      <p:font typeface="Open Sans" panose="020B0606030504020204" pitchFamily="34" charset="0"/>
      <p:regular r:id="rId66"/>
      <p:bold r:id="rId67"/>
      <p:italic r:id="rId68"/>
      <p:boldItalic r:id="rId69"/>
    </p:embeddedFont>
    <p:embeddedFont>
      <p:font typeface="Proxima Nova" panose="020B0604020202020204" charset="0"/>
      <p:regular r:id="rId70"/>
      <p:bold r:id="rId71"/>
      <p:italic r:id="rId72"/>
      <p:boldItalic r:id="rId73"/>
    </p:embeddedFont>
    <p:embeddedFont>
      <p:font typeface="PT Sans Narrow" panose="020B0604020202020204" charset="0"/>
      <p:regular r:id="rId74"/>
      <p:bold r:id="rId7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2680" autoAdjust="0"/>
  </p:normalViewPr>
  <p:slideViewPr>
    <p:cSldViewPr snapToGrid="0">
      <p:cViewPr varScale="1">
        <p:scale>
          <a:sx n="75" d="100"/>
          <a:sy n="75" d="100"/>
        </p:scale>
        <p:origin x="1236" y="5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font" Target="fonts/font2.fntdata"/><Relationship Id="rId68" Type="http://schemas.openxmlformats.org/officeDocument/2006/relationships/font" Target="fonts/font7.fntdata"/><Relationship Id="rId7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font" Target="fonts/font10.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font" Target="fonts/font5.fntdata"/><Relationship Id="rId74" Type="http://schemas.openxmlformats.org/officeDocument/2006/relationships/font" Target="fonts/font13.fntdata"/><Relationship Id="rId79"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font" Target="fonts/font4.fntdata"/><Relationship Id="rId73" Type="http://schemas.openxmlformats.org/officeDocument/2006/relationships/font" Target="fonts/font12.fntdata"/><Relationship Id="rId7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3.fntdata"/><Relationship Id="rId69" Type="http://schemas.openxmlformats.org/officeDocument/2006/relationships/font" Target="fonts/font8.fntdata"/><Relationship Id="rId7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11.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6.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1.fntdata"/><Relationship Id="rId70" Type="http://schemas.openxmlformats.org/officeDocument/2006/relationships/font" Target="fonts/font9.fntdata"/><Relationship Id="rId75" Type="http://schemas.openxmlformats.org/officeDocument/2006/relationships/font" Target="fonts/font14.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4316f8dca3_2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6" name="Google Shape;76;g4316f8dca3_2_7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43b1cfb9fc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43b1cfb9fc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Secara singkat saja Controller merupakan inti dari node sensor yang mengumpulkan data dan memproses data.</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43b1cfb9fc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43b1cfb9fc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Kemudian Memory pada WSN terdapat RAM untuk menyimpan sementara data dari sensor atau data dari node sensor lain, ada pula ROM / Flash memory untuk menyimpan pengaturan pada node sensor.</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43b1cfb9fc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43b1cfb9fc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Komponen berikutnya adalah communication device, biasanya node sensor menggunakan Radio Frequency Based</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43b1cfb9fc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43b1cfb9fc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Sensor dan aktuator merupakan bagian yang penting pada sebuah node sensor. Sensor dibagi menjadi 3 kategori:</a:t>
            </a:r>
            <a:endParaRPr/>
          </a:p>
          <a:p>
            <a:pPr marL="0" lvl="0" indent="0" algn="l" rtl="0">
              <a:spcBef>
                <a:spcPts val="0"/>
              </a:spcBef>
              <a:spcAft>
                <a:spcPts val="0"/>
              </a:spcAft>
              <a:buNone/>
            </a:pPr>
            <a:r>
              <a:rPr lang="id"/>
              <a:t>Passive, Omnidirectional Sensor (Tidak mempengaruhi lingkungannya dan tidak memiliki arah, contohnya: termometer, sensor cahaya, sensor getaran, mikrofon, sensor kelembapan, sensor tekanan udara, dan deteksi asap)</a:t>
            </a:r>
            <a:endParaRPr/>
          </a:p>
          <a:p>
            <a:pPr marL="0" lvl="0" indent="0" algn="l" rtl="0">
              <a:spcBef>
                <a:spcPts val="0"/>
              </a:spcBef>
              <a:spcAft>
                <a:spcPts val="0"/>
              </a:spcAft>
              <a:buNone/>
            </a:pPr>
            <a:r>
              <a:rPr lang="id"/>
              <a:t>Passive, Narrow-Beam Sensor (Tidak mempengaruhi lingkungan tapi memiliki arah deteksi dan dapat bergerak, contohnya: kamera)</a:t>
            </a:r>
            <a:endParaRPr/>
          </a:p>
          <a:p>
            <a:pPr marL="0" lvl="0" indent="0" algn="l" rtl="0">
              <a:spcBef>
                <a:spcPts val="0"/>
              </a:spcBef>
              <a:spcAft>
                <a:spcPts val="0"/>
              </a:spcAft>
              <a:buNone/>
            </a:pPr>
            <a:r>
              <a:rPr lang="id"/>
              <a:t>Active Sensor (Aktif melakukan sensing lingkungan dan menghasilkan gelombang, contohnya: sonar bawah laut, radar, dan sensor seismik)</a:t>
            </a:r>
            <a:endParaRPr/>
          </a:p>
          <a:p>
            <a:pPr marL="0" lvl="0" indent="0" algn="l" rtl="0">
              <a:spcBef>
                <a:spcPts val="0"/>
              </a:spcBef>
              <a:spcAft>
                <a:spcPts val="0"/>
              </a:spcAft>
              <a:buNone/>
            </a:pPr>
            <a:endParaRPr/>
          </a:p>
          <a:p>
            <a:pPr marL="0" lvl="0" indent="0" algn="l" rtl="0">
              <a:spcBef>
                <a:spcPts val="0"/>
              </a:spcBef>
              <a:spcAft>
                <a:spcPts val="0"/>
              </a:spcAft>
              <a:buNone/>
            </a:pPr>
            <a:r>
              <a:rPr lang="id"/>
              <a:t>sedangkat aktuator adalah penerima sinyal dan mengubahnya menjadi aksi fisik. contohnya LED mengubah listrik menjadi cahaya dan motor mengubah listrik menjadi gerakan</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43b1cfb9fc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43b1cfb9fc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43b1cfb9fc_0_1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43b1cfb9fc_0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43b1cfb9fc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43b1cfb9fc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Dan untuk power supply, node sensor dapat menggunakan storing energy dan energy scavenging. Storing energy berarti energi tersebut dapat habis biasanya menggunakan baterai, sedangkan energy scavenging adalah memanfaatkan lingkungan untuk membuat sumber dayanya sendiri</a:t>
            </a:r>
            <a:endParaRPr/>
          </a:p>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43b1cfb9fc_0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43b1cfb9fc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43b1cfb9fc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43b1cfb9fc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43b1cfb9fc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43b1cfb9fc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4316f8dca3_2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Ini kira-kira yang akan saya bahas untuk review ini. Mulai dari Bab 1 pendahuluan, Bab 2 landasan teori, hingga Bab 3 beberapa analisis</a:t>
            </a:r>
            <a:endParaRPr/>
          </a:p>
        </p:txBody>
      </p:sp>
      <p:sp>
        <p:nvSpPr>
          <p:cNvPr id="83" name="Google Shape;83;g4316f8dca3_2_8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43b1cfb9fc_0_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43b1cfb9fc_0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43b1cfb9fc_0_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43b1cfb9fc_0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43b1cfb9fc_0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43b1cfb9fc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43b1cfb9fc_0_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43b1cfb9fc_0_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1" dirty="0">
                <a:solidFill>
                  <a:schemeClr val="dk2"/>
                </a:solidFill>
              </a:rPr>
              <a:t>Physical</a:t>
            </a:r>
            <a:endParaRPr lang="en-ID" b="1" dirty="0">
              <a:solidFill>
                <a:schemeClr val="dk2"/>
              </a:solidFill>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D" b="1" dirty="0" err="1">
                <a:solidFill>
                  <a:schemeClr val="dk2"/>
                </a:solidFill>
              </a:rPr>
              <a:t>Bertanggung</a:t>
            </a:r>
            <a:r>
              <a:rPr lang="en-ID" b="1" dirty="0">
                <a:solidFill>
                  <a:schemeClr val="dk2"/>
                </a:solidFill>
              </a:rPr>
              <a:t> </a:t>
            </a:r>
            <a:r>
              <a:rPr lang="en-ID" b="1" dirty="0" err="1">
                <a:solidFill>
                  <a:schemeClr val="dk2"/>
                </a:solidFill>
              </a:rPr>
              <a:t>jawab</a:t>
            </a:r>
            <a:r>
              <a:rPr lang="en-ID" b="1" dirty="0">
                <a:solidFill>
                  <a:schemeClr val="dk2"/>
                </a:solidFill>
              </a:rPr>
              <a:t> </a:t>
            </a:r>
            <a:r>
              <a:rPr lang="en-ID" b="1" dirty="0" err="1">
                <a:solidFill>
                  <a:schemeClr val="dk2"/>
                </a:solidFill>
              </a:rPr>
              <a:t>mengubah</a:t>
            </a:r>
            <a:r>
              <a:rPr lang="en-ID" b="1" dirty="0">
                <a:solidFill>
                  <a:schemeClr val="dk2"/>
                </a:solidFill>
              </a:rPr>
              <a:t> bit stream </a:t>
            </a:r>
            <a:r>
              <a:rPr lang="en-ID" b="1" dirty="0" err="1">
                <a:solidFill>
                  <a:schemeClr val="dk2"/>
                </a:solidFill>
              </a:rPr>
              <a:t>dari</a:t>
            </a:r>
            <a:r>
              <a:rPr lang="en-ID" b="1" dirty="0">
                <a:solidFill>
                  <a:schemeClr val="dk2"/>
                </a:solidFill>
              </a:rPr>
              <a:t> data link layer </a:t>
            </a:r>
            <a:r>
              <a:rPr lang="en-ID" b="1" dirty="0" err="1">
                <a:solidFill>
                  <a:schemeClr val="dk2"/>
                </a:solidFill>
              </a:rPr>
              <a:t>menjadi</a:t>
            </a:r>
            <a:r>
              <a:rPr lang="en-ID" b="1" dirty="0">
                <a:solidFill>
                  <a:schemeClr val="dk2"/>
                </a:solidFill>
              </a:rPr>
              <a:t> </a:t>
            </a:r>
            <a:r>
              <a:rPr lang="en-ID" b="1" dirty="0" err="1">
                <a:solidFill>
                  <a:schemeClr val="dk2"/>
                </a:solidFill>
              </a:rPr>
              <a:t>sinyal</a:t>
            </a:r>
            <a:r>
              <a:rPr lang="en-ID" b="1" dirty="0">
                <a:solidFill>
                  <a:schemeClr val="dk2"/>
                </a:solidFill>
              </a:rPr>
              <a:t> yang </a:t>
            </a:r>
            <a:r>
              <a:rPr lang="en-ID" b="1" dirty="0" err="1">
                <a:solidFill>
                  <a:schemeClr val="dk2"/>
                </a:solidFill>
              </a:rPr>
              <a:t>bisa</a:t>
            </a:r>
            <a:r>
              <a:rPr lang="en-ID" b="1" dirty="0">
                <a:solidFill>
                  <a:schemeClr val="dk2"/>
                </a:solidFill>
              </a:rPr>
              <a:t> di </a:t>
            </a:r>
            <a:r>
              <a:rPr lang="en-ID" b="1" dirty="0" err="1">
                <a:solidFill>
                  <a:schemeClr val="dk2"/>
                </a:solidFill>
              </a:rPr>
              <a:t>transmisi</a:t>
            </a:r>
            <a:r>
              <a:rPr lang="en-ID" b="1" dirty="0">
                <a:solidFill>
                  <a:schemeClr val="dk2"/>
                </a:solidFill>
              </a:rPr>
              <a:t> </a:t>
            </a:r>
            <a:r>
              <a:rPr lang="en-ID" b="1" dirty="0" err="1">
                <a:solidFill>
                  <a:schemeClr val="dk2"/>
                </a:solidFill>
              </a:rPr>
              <a:t>melalui</a:t>
            </a:r>
            <a:r>
              <a:rPr lang="en-ID" b="1" dirty="0">
                <a:solidFill>
                  <a:schemeClr val="dk2"/>
                </a:solidFill>
              </a:rPr>
              <a:t> media </a:t>
            </a:r>
            <a:r>
              <a:rPr lang="en-ID" b="1" dirty="0" err="1">
                <a:solidFill>
                  <a:schemeClr val="dk2"/>
                </a:solidFill>
              </a:rPr>
              <a:t>komunikasi</a:t>
            </a:r>
            <a:endParaRPr lang="en-ID" b="1" dirty="0">
              <a:solidFill>
                <a:schemeClr val="dk2"/>
              </a:solidFill>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solidFill>
                  <a:schemeClr val="dk2"/>
                </a:solidFill>
              </a:rPr>
              <a:t>Data Link</a:t>
            </a:r>
            <a:endParaRPr lang="en-ID" dirty="0">
              <a:solidFill>
                <a:schemeClr val="dk2"/>
              </a:solidFill>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D" dirty="0" err="1">
                <a:solidFill>
                  <a:schemeClr val="dk2"/>
                </a:solidFill>
              </a:rPr>
              <a:t>Bertanggung</a:t>
            </a:r>
            <a:r>
              <a:rPr lang="en-ID" dirty="0">
                <a:solidFill>
                  <a:schemeClr val="dk2"/>
                </a:solidFill>
              </a:rPr>
              <a:t> </a:t>
            </a:r>
            <a:r>
              <a:rPr lang="en-ID" dirty="0" err="1">
                <a:solidFill>
                  <a:schemeClr val="dk2"/>
                </a:solidFill>
              </a:rPr>
              <a:t>jawab</a:t>
            </a:r>
            <a:r>
              <a:rPr lang="en-ID" dirty="0">
                <a:solidFill>
                  <a:schemeClr val="dk2"/>
                </a:solidFill>
              </a:rPr>
              <a:t> </a:t>
            </a:r>
            <a:r>
              <a:rPr lang="en-ID" dirty="0" err="1">
                <a:solidFill>
                  <a:schemeClr val="dk2"/>
                </a:solidFill>
              </a:rPr>
              <a:t>untuk</a:t>
            </a:r>
            <a:r>
              <a:rPr lang="en-ID" dirty="0">
                <a:solidFill>
                  <a:schemeClr val="dk2"/>
                </a:solidFill>
              </a:rPr>
              <a:t> </a:t>
            </a:r>
            <a:r>
              <a:rPr lang="en-ID" dirty="0" err="1">
                <a:solidFill>
                  <a:schemeClr val="dk2"/>
                </a:solidFill>
              </a:rPr>
              <a:t>melakukan</a:t>
            </a:r>
            <a:r>
              <a:rPr lang="en-ID" dirty="0">
                <a:solidFill>
                  <a:schemeClr val="dk2"/>
                </a:solidFill>
              </a:rPr>
              <a:t> </a:t>
            </a:r>
            <a:r>
              <a:rPr lang="en-ID" i="1" dirty="0">
                <a:solidFill>
                  <a:schemeClr val="dk2"/>
                </a:solidFill>
              </a:rPr>
              <a:t>multiplexing </a:t>
            </a:r>
            <a:r>
              <a:rPr lang="en-ID" dirty="0" err="1">
                <a:solidFill>
                  <a:schemeClr val="dk2"/>
                </a:solidFill>
              </a:rPr>
              <a:t>terhadap</a:t>
            </a:r>
            <a:r>
              <a:rPr lang="en-ID" dirty="0">
                <a:solidFill>
                  <a:schemeClr val="dk2"/>
                </a:solidFill>
              </a:rPr>
              <a:t> </a:t>
            </a:r>
            <a:r>
              <a:rPr lang="en-ID" dirty="0" err="1">
                <a:solidFill>
                  <a:schemeClr val="dk2"/>
                </a:solidFill>
              </a:rPr>
              <a:t>aliran</a:t>
            </a:r>
            <a:r>
              <a:rPr lang="en-ID" dirty="0">
                <a:solidFill>
                  <a:schemeClr val="dk2"/>
                </a:solidFill>
              </a:rPr>
              <a:t> data</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D" dirty="0" err="1">
                <a:solidFill>
                  <a:schemeClr val="dk2"/>
                </a:solidFill>
              </a:rPr>
              <a:t>Membentuk</a:t>
            </a:r>
            <a:r>
              <a:rPr lang="en-ID" dirty="0">
                <a:solidFill>
                  <a:schemeClr val="dk2"/>
                </a:solidFill>
              </a:rPr>
              <a:t> dan </a:t>
            </a:r>
            <a:r>
              <a:rPr lang="en-ID" dirty="0" err="1">
                <a:solidFill>
                  <a:schemeClr val="dk2"/>
                </a:solidFill>
              </a:rPr>
              <a:t>mendeteksi</a:t>
            </a:r>
            <a:r>
              <a:rPr lang="en-ID" dirty="0">
                <a:solidFill>
                  <a:schemeClr val="dk2"/>
                </a:solidFill>
              </a:rPr>
              <a:t> data frame</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D" dirty="0">
                <a:solidFill>
                  <a:schemeClr val="dk2"/>
                </a:solidFill>
              </a:rPr>
              <a:t>Medium Access Control (MAC)</a:t>
            </a:r>
          </a:p>
          <a:p>
            <a:pPr marL="0" lvl="0" indent="0" algn="l" rtl="0">
              <a:spcBef>
                <a:spcPts val="0"/>
              </a:spcBef>
              <a:spcAft>
                <a:spcPts val="0"/>
              </a:spcAft>
              <a:buNone/>
            </a:pPr>
            <a:r>
              <a:rPr lang="en-US" dirty="0"/>
              <a:t>Network</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D" dirty="0" err="1">
                <a:solidFill>
                  <a:schemeClr val="dk2"/>
                </a:solidFill>
              </a:rPr>
              <a:t>Bertanggung</a:t>
            </a:r>
            <a:r>
              <a:rPr lang="en-ID" dirty="0">
                <a:solidFill>
                  <a:schemeClr val="dk2"/>
                </a:solidFill>
              </a:rPr>
              <a:t> </a:t>
            </a:r>
            <a:r>
              <a:rPr lang="en-ID" dirty="0" err="1">
                <a:solidFill>
                  <a:schemeClr val="dk2"/>
                </a:solidFill>
              </a:rPr>
              <a:t>jawab</a:t>
            </a:r>
            <a:r>
              <a:rPr lang="en-ID" dirty="0">
                <a:solidFill>
                  <a:schemeClr val="dk2"/>
                </a:solidFill>
              </a:rPr>
              <a:t> </a:t>
            </a:r>
            <a:r>
              <a:rPr lang="en-ID" dirty="0" err="1">
                <a:solidFill>
                  <a:schemeClr val="dk2"/>
                </a:solidFill>
              </a:rPr>
              <a:t>untuk</a:t>
            </a:r>
            <a:r>
              <a:rPr lang="en-ID" dirty="0">
                <a:solidFill>
                  <a:schemeClr val="dk2"/>
                </a:solidFill>
              </a:rPr>
              <a:t> </a:t>
            </a:r>
            <a:r>
              <a:rPr lang="en-ID" b="1" i="1" dirty="0">
                <a:solidFill>
                  <a:schemeClr val="dk2"/>
                </a:solidFill>
              </a:rPr>
              <a:t>routing</a:t>
            </a:r>
            <a:r>
              <a:rPr lang="en-ID" dirty="0">
                <a:solidFill>
                  <a:schemeClr val="dk2"/>
                </a:solidFill>
              </a:rPr>
              <a:t> </a:t>
            </a:r>
            <a:r>
              <a:rPr lang="en-ID" dirty="0" err="1">
                <a:solidFill>
                  <a:schemeClr val="dk2"/>
                </a:solidFill>
              </a:rPr>
              <a:t>dari</a:t>
            </a:r>
            <a:r>
              <a:rPr lang="en-ID" dirty="0">
                <a:solidFill>
                  <a:schemeClr val="dk2"/>
                </a:solidFill>
              </a:rPr>
              <a:t> node sensor </a:t>
            </a:r>
            <a:r>
              <a:rPr lang="en-ID" dirty="0" err="1">
                <a:solidFill>
                  <a:schemeClr val="dk2"/>
                </a:solidFill>
              </a:rPr>
              <a:t>ke</a:t>
            </a:r>
            <a:r>
              <a:rPr lang="en-ID" dirty="0">
                <a:solidFill>
                  <a:schemeClr val="dk2"/>
                </a:solidFill>
              </a:rPr>
              <a:t> sink node</a:t>
            </a:r>
          </a:p>
          <a:p>
            <a:pPr marL="0" lvl="0" indent="0" algn="l" rtl="0">
              <a:spcBef>
                <a:spcPts val="0"/>
              </a:spcBef>
              <a:spcAft>
                <a:spcPts val="0"/>
              </a:spcAft>
              <a:buNone/>
            </a:pPr>
            <a:r>
              <a:rPr lang="en-US" dirty="0"/>
              <a:t>Transport </a:t>
            </a:r>
          </a:p>
          <a:p>
            <a:pPr marL="0" lvl="0" indent="0" algn="l" rtl="0">
              <a:spcBef>
                <a:spcPts val="0"/>
              </a:spcBef>
              <a:spcAft>
                <a:spcPts val="0"/>
              </a:spcAft>
              <a:buNone/>
            </a:pPr>
            <a:r>
              <a:rPr lang="en-US" dirty="0" err="1"/>
              <a:t>Pengirman</a:t>
            </a:r>
            <a:r>
              <a:rPr lang="en-US" dirty="0"/>
              <a:t> data yang reliable, </a:t>
            </a:r>
            <a:r>
              <a:rPr lang="en-US" dirty="0" err="1"/>
              <a:t>ada</a:t>
            </a:r>
            <a:r>
              <a:rPr lang="en-US" dirty="0"/>
              <a:t> Upstream (Node sensor </a:t>
            </a:r>
            <a:r>
              <a:rPr lang="en-US" dirty="0" err="1"/>
              <a:t>ke</a:t>
            </a:r>
            <a:r>
              <a:rPr lang="en-US" dirty="0"/>
              <a:t> sink) &amp;Downstream (sink </a:t>
            </a:r>
            <a:r>
              <a:rPr lang="en-US" dirty="0" err="1"/>
              <a:t>ke</a:t>
            </a:r>
            <a:r>
              <a:rPr lang="en-US" dirty="0"/>
              <a:t> node sensor)</a:t>
            </a:r>
          </a:p>
          <a:p>
            <a:pPr marL="0" lvl="0" indent="0" algn="l" rtl="0">
              <a:spcBef>
                <a:spcPts val="0"/>
              </a:spcBef>
              <a:spcAft>
                <a:spcPts val="0"/>
              </a:spcAft>
              <a:buNone/>
            </a:pPr>
            <a:r>
              <a:rPr lang="en-US" dirty="0"/>
              <a:t>Application</a:t>
            </a:r>
          </a:p>
          <a:p>
            <a:pPr marL="0" lvl="0" indent="0" algn="l" rtl="0">
              <a:spcBef>
                <a:spcPts val="0"/>
              </a:spcBef>
              <a:spcAft>
                <a:spcPts val="0"/>
              </a:spcAft>
              <a:buNone/>
            </a:pPr>
            <a:r>
              <a:rPr lang="en-US" dirty="0" err="1"/>
              <a:t>Menjalanakn</a:t>
            </a:r>
            <a:r>
              <a:rPr lang="en-US" dirty="0"/>
              <a:t> </a:t>
            </a:r>
            <a:r>
              <a:rPr lang="en-US" dirty="0" err="1"/>
              <a:t>aplikasi</a:t>
            </a:r>
            <a:r>
              <a:rPr lang="en-US" dirty="0"/>
              <a:t> </a:t>
            </a:r>
            <a:r>
              <a:rPr lang="en-US" dirty="0" err="1"/>
              <a:t>seperi</a:t>
            </a:r>
            <a:r>
              <a:rPr lang="en-US" dirty="0"/>
              <a:t> node localization, time synchronize, </a:t>
            </a:r>
            <a:r>
              <a:rPr lang="en-US" dirty="0" err="1"/>
              <a:t>ada</a:t>
            </a:r>
            <a:r>
              <a:rPr lang="en-US" dirty="0"/>
              <a:t> protocol dan </a:t>
            </a:r>
            <a:r>
              <a:rPr lang="en-US" dirty="0" err="1"/>
              <a:t>antar</a:t>
            </a:r>
            <a:r>
              <a:rPr lang="en-US" dirty="0"/>
              <a:t> </a:t>
            </a:r>
            <a:r>
              <a:rPr lang="en-US" dirty="0" err="1"/>
              <a:t>muka</a:t>
            </a:r>
            <a:r>
              <a:rPr lang="en-US" dirty="0"/>
              <a:t> </a:t>
            </a:r>
            <a:r>
              <a:rPr lang="en-US" dirty="0" err="1"/>
              <a:t>untuk</a:t>
            </a:r>
            <a:r>
              <a:rPr lang="en-US" dirty="0"/>
              <a:t> </a:t>
            </a:r>
            <a:r>
              <a:rPr lang="en-US" dirty="0" err="1"/>
              <a:t>pemrograman</a:t>
            </a:r>
            <a:endParaRPr lang="en-US"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43b1cfb9fc_0_1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43b1cfb9fc_0_1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43b1cfb9fc_0_1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 name="Google Shape;297;g43b1cfb9fc_0_1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43b1cfb9fc_0_1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 name="Google Shape;304;g43b1cfb9fc_0_1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43b1cfb9fc_0_2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43b1cfb9fc_0_2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g43b1cfb9fc_0_2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8" name="Google Shape;318;g43b1cfb9fc_0_2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43b1cfb9fc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 name="Google Shape;325;g43b1cfb9fc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4316f8dca3_2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1" name="Google Shape;91;g4316f8dca3_2_8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433de112ae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433de112ae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433de112ae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433de112ae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4347f5595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4347f5595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g43c583f7c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3" name="Google Shape;353;g43c583f7c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43c583f7c7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0" name="Google Shape;360;g43c583f7c7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g4347f5595d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7" name="Google Shape;367;g4347f5595d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4347f5595d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4" name="Google Shape;374;g4347f5595d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g4347f5595d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1" name="Google Shape;381;g4347f5595d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4347f5595d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8" name="Google Shape;388;g4347f5595d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g4347f5595d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5" name="Google Shape;395;g4347f5595d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4316f8dca3_2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Jaringan sensor nirkabel atau WSN biasa digunakan untuk melakukan sensing atau mengukur pada suatu daerah untuk mengetahui keadaan daerah tersebut. WSN dapat dibangun dengan arsitektur flat dan hierarki. Pada setiap arsitektur dalam melakukan transfer data dapat menggunakan cara komunikasi single-hop dan multi-hop. Arsitektur dan komunikasi tersebut akan dijelaskan pada landasan teori. Transfer data dari node sensor ke base station adalah inti dari WSN karena informasi suatu daerah akan ditentukan dari data tersebut. Dalam melakukan transfer data diperlukan cara yang andal atau reliable agar hasil pengkuruan lebih akurat.</a:t>
            </a:r>
            <a:endParaRPr/>
          </a:p>
        </p:txBody>
      </p:sp>
      <p:sp>
        <p:nvSpPr>
          <p:cNvPr id="98" name="Google Shape;98;g4316f8dca3_2_9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g4347f5595d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2" name="Google Shape;402;g4347f5595d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g4347f5595d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4347f5595d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g43c583f7c7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6" name="Google Shape;416;g43c583f7c7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g486466c98c_2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4" name="Google Shape;424;g486466c98c_2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g486466c98c_2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2" name="Google Shape;432;g486466c98c_2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Google Shape;439;g486c7f7af9_0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0" name="Google Shape;440;g486c7f7af9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
        <p:cNvGrpSpPr/>
        <p:nvPr/>
      </p:nvGrpSpPr>
      <p:grpSpPr>
        <a:xfrm>
          <a:off x="0" y="0"/>
          <a:ext cx="0" cy="0"/>
          <a:chOff x="0" y="0"/>
          <a:chExt cx="0" cy="0"/>
        </a:xfrm>
      </p:grpSpPr>
      <p:sp>
        <p:nvSpPr>
          <p:cNvPr id="451" name="Google Shape;451;g486466c98c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52" name="Google Shape;452;g486466c98c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
        <p:cNvGrpSpPr/>
        <p:nvPr/>
      </p:nvGrpSpPr>
      <p:grpSpPr>
        <a:xfrm>
          <a:off x="0" y="0"/>
          <a:ext cx="0" cy="0"/>
          <a:chOff x="0" y="0"/>
          <a:chExt cx="0" cy="0"/>
        </a:xfrm>
      </p:grpSpPr>
      <p:sp>
        <p:nvSpPr>
          <p:cNvPr id="458" name="Google Shape;458;g486466c98c_2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9" name="Google Shape;459;g486466c98c_2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Google Shape;465;g486466c98c_2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6" name="Google Shape;466;g486466c98c_2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g486466c98c_2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3" name="Google Shape;473;g486466c98c_2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4316f8dca3_2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Dari latar belakang tersebut, rumusan masalah yang pertama adalah bagaimana cara membangun aplikasi transfer data dari setiap node sensor pada WSN, dan kedua bagaimana cara membangun aplikasi transfer data yang reliable pada WSN. Sehingga tujuannya adalah membagun aplikasi transfer data yang relibale pada WSN</a:t>
            </a:r>
            <a:endParaRPr/>
          </a:p>
        </p:txBody>
      </p:sp>
      <p:sp>
        <p:nvSpPr>
          <p:cNvPr id="105" name="Google Shape;105;g4316f8dca3_2_9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9"/>
        <p:cNvGrpSpPr/>
        <p:nvPr/>
      </p:nvGrpSpPr>
      <p:grpSpPr>
        <a:xfrm>
          <a:off x="0" y="0"/>
          <a:ext cx="0" cy="0"/>
          <a:chOff x="0" y="0"/>
          <a:chExt cx="0" cy="0"/>
        </a:xfrm>
      </p:grpSpPr>
      <p:sp>
        <p:nvSpPr>
          <p:cNvPr id="480" name="Google Shape;480;g486c7f7af9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1" name="Google Shape;481;g486c7f7af9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
        <p:cNvGrpSpPr/>
        <p:nvPr/>
      </p:nvGrpSpPr>
      <p:grpSpPr>
        <a:xfrm>
          <a:off x="0" y="0"/>
          <a:ext cx="0" cy="0"/>
          <a:chOff x="0" y="0"/>
          <a:chExt cx="0" cy="0"/>
        </a:xfrm>
      </p:grpSpPr>
      <p:sp>
        <p:nvSpPr>
          <p:cNvPr id="488" name="Google Shape;488;g486c7f7af9_0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9" name="Google Shape;489;g486c7f7af9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p:cNvGrpSpPr/>
        <p:nvPr/>
      </p:nvGrpSpPr>
      <p:grpSpPr>
        <a:xfrm>
          <a:off x="0" y="0"/>
          <a:ext cx="0" cy="0"/>
          <a:chOff x="0" y="0"/>
          <a:chExt cx="0" cy="0"/>
        </a:xfrm>
      </p:grpSpPr>
      <p:sp>
        <p:nvSpPr>
          <p:cNvPr id="496" name="Google Shape;496;g486c7f7af9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7" name="Google Shape;497;g486c7f7af9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3"/>
        <p:cNvGrpSpPr/>
        <p:nvPr/>
      </p:nvGrpSpPr>
      <p:grpSpPr>
        <a:xfrm>
          <a:off x="0" y="0"/>
          <a:ext cx="0" cy="0"/>
          <a:chOff x="0" y="0"/>
          <a:chExt cx="0" cy="0"/>
        </a:xfrm>
      </p:grpSpPr>
      <p:sp>
        <p:nvSpPr>
          <p:cNvPr id="504" name="Google Shape;504;g486c7f7af9_0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5" name="Google Shape;505;g486c7f7af9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
        <p:cNvGrpSpPr/>
        <p:nvPr/>
      </p:nvGrpSpPr>
      <p:grpSpPr>
        <a:xfrm>
          <a:off x="0" y="0"/>
          <a:ext cx="0" cy="0"/>
          <a:chOff x="0" y="0"/>
          <a:chExt cx="0" cy="0"/>
        </a:xfrm>
      </p:grpSpPr>
      <p:sp>
        <p:nvSpPr>
          <p:cNvPr id="512" name="Google Shape;512;g486c7f7af9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3" name="Google Shape;513;g486c7f7af9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9"/>
        <p:cNvGrpSpPr/>
        <p:nvPr/>
      </p:nvGrpSpPr>
      <p:grpSpPr>
        <a:xfrm>
          <a:off x="0" y="0"/>
          <a:ext cx="0" cy="0"/>
          <a:chOff x="0" y="0"/>
          <a:chExt cx="0" cy="0"/>
        </a:xfrm>
      </p:grpSpPr>
      <p:sp>
        <p:nvSpPr>
          <p:cNvPr id="520" name="Google Shape;520;g486c7f7af9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1" name="Google Shape;521;g486c7f7af9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p:cNvGrpSpPr/>
        <p:nvPr/>
      </p:nvGrpSpPr>
      <p:grpSpPr>
        <a:xfrm>
          <a:off x="0" y="0"/>
          <a:ext cx="0" cy="0"/>
          <a:chOff x="0" y="0"/>
          <a:chExt cx="0" cy="0"/>
        </a:xfrm>
      </p:grpSpPr>
      <p:sp>
        <p:nvSpPr>
          <p:cNvPr id="528" name="Google Shape;528;g486c7f7af9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9" name="Google Shape;529;g486c7f7af9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5"/>
        <p:cNvGrpSpPr/>
        <p:nvPr/>
      </p:nvGrpSpPr>
      <p:grpSpPr>
        <a:xfrm>
          <a:off x="0" y="0"/>
          <a:ext cx="0" cy="0"/>
          <a:chOff x="0" y="0"/>
          <a:chExt cx="0" cy="0"/>
        </a:xfrm>
      </p:grpSpPr>
      <p:sp>
        <p:nvSpPr>
          <p:cNvPr id="536" name="Google Shape;536;g486c7f7af9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7" name="Google Shape;537;g486c7f7af9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Google Shape;544;g43b1cfb9fc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5" name="Google Shape;545;g43b1cfb9fc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
        <p:cNvGrpSpPr/>
        <p:nvPr/>
      </p:nvGrpSpPr>
      <p:grpSpPr>
        <a:xfrm>
          <a:off x="0" y="0"/>
          <a:ext cx="0" cy="0"/>
          <a:chOff x="0" y="0"/>
          <a:chExt cx="0" cy="0"/>
        </a:xfrm>
      </p:grpSpPr>
      <p:sp>
        <p:nvSpPr>
          <p:cNvPr id="551" name="Google Shape;551;g43b1cfb9fc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2" name="Google Shape;552;g43b1cfb9fc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4316f8dca3_2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Saya membatasi sensor yang digunakan hanya untuk mengukur Temperatur, Kelembapan, Getaran, dan Tekanan udara. Kedua arsitektur yang digunakan adalah Flat dan Hierarki dengan multi-hop</a:t>
            </a:r>
            <a:endParaRPr/>
          </a:p>
        </p:txBody>
      </p:sp>
      <p:sp>
        <p:nvSpPr>
          <p:cNvPr id="114" name="Google Shape;114;g4316f8dca3_2_10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4316f8dca3_2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1" name="Google Shape;121;g4316f8dca3_2_12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4316f8dca3_0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4316f8dca3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43b1cfb9fc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43b1cfb9fc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Kemudian struktur node sensor terdiri dari controller, memory, communication device, sensor/aktuator, dan power supply. Secara singkat saja Controller merupakan inti dari node sensor yang mengumpulkan data dan memproses data. Kemudian Memory pada WSN terdapat RAM untuk menyimpan sementara data dari sensor atau data dari node sensor lain, ada pula ROM / Flash memory untuk menyimpan pengaturan pada node sensor. Komponen berikutnya adalah communication device, biasanya node sensor menggunakan Radio Frequency Based. Sensor/aktuator juga merupakan komponen yang utama. Dan Power supply sebagai sumber energy pada node sensor</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cxnSp>
        <p:nvCxnSpPr>
          <p:cNvPr id="10" name="Google Shape;10;p2"/>
          <p:cNvCxnSpPr/>
          <p:nvPr/>
        </p:nvCxnSpPr>
        <p:spPr>
          <a:xfrm>
            <a:off x="7007735" y="3176888"/>
            <a:ext cx="562200" cy="0"/>
          </a:xfrm>
          <a:prstGeom prst="straightConnector1">
            <a:avLst/>
          </a:prstGeom>
          <a:noFill/>
          <a:ln w="76200" cap="flat" cmpd="sng">
            <a:solidFill>
              <a:schemeClr val="lt2"/>
            </a:solidFill>
            <a:prstDash val="solid"/>
            <a:round/>
            <a:headEnd type="none" w="sm" len="sm"/>
            <a:tailEnd type="none" w="sm" len="sm"/>
          </a:ln>
        </p:spPr>
      </p:cxnSp>
      <p:cxnSp>
        <p:nvCxnSpPr>
          <p:cNvPr id="11" name="Google Shape;11;p2"/>
          <p:cNvCxnSpPr/>
          <p:nvPr/>
        </p:nvCxnSpPr>
        <p:spPr>
          <a:xfrm>
            <a:off x="1575035" y="3158252"/>
            <a:ext cx="562200" cy="0"/>
          </a:xfrm>
          <a:prstGeom prst="straightConnector1">
            <a:avLst/>
          </a:prstGeom>
          <a:noFill/>
          <a:ln w="76200" cap="flat" cmpd="sng">
            <a:solidFill>
              <a:schemeClr val="lt2"/>
            </a:solidFill>
            <a:prstDash val="solid"/>
            <a:round/>
            <a:headEnd type="none" w="sm" len="sm"/>
            <a:tailEnd type="none" w="sm" len="sm"/>
          </a:ln>
        </p:spPr>
      </p:cxnSp>
      <p:grpSp>
        <p:nvGrpSpPr>
          <p:cNvPr id="12" name="Google Shape;12;p2"/>
          <p:cNvGrpSpPr/>
          <p:nvPr/>
        </p:nvGrpSpPr>
        <p:grpSpPr>
          <a:xfrm>
            <a:off x="1004144" y="1022025"/>
            <a:ext cx="7136668" cy="152400"/>
            <a:chOff x="1346429" y="1011300"/>
            <a:chExt cx="6452100" cy="152400"/>
          </a:xfrm>
        </p:grpSpPr>
        <p:cxnSp>
          <p:nvCxnSpPr>
            <p:cNvPr id="13" name="Google Shape;13;p2"/>
            <p:cNvCxnSpPr/>
            <p:nvPr/>
          </p:nvCxnSpPr>
          <p:spPr>
            <a:xfrm rot="10800000">
              <a:off x="1346429" y="1011300"/>
              <a:ext cx="6452100" cy="0"/>
            </a:xfrm>
            <a:prstGeom prst="straightConnector1">
              <a:avLst/>
            </a:prstGeom>
            <a:noFill/>
            <a:ln w="76200" cap="flat" cmpd="sng">
              <a:solidFill>
                <a:schemeClr val="accent3"/>
              </a:solidFill>
              <a:prstDash val="solid"/>
              <a:round/>
              <a:headEnd type="none" w="sm" len="sm"/>
              <a:tailEnd type="none" w="sm" len="sm"/>
            </a:ln>
          </p:spPr>
        </p:cxnSp>
        <p:cxnSp>
          <p:nvCxnSpPr>
            <p:cNvPr id="14" name="Google Shape;14;p2"/>
            <p:cNvCxnSpPr/>
            <p:nvPr/>
          </p:nvCxnSpPr>
          <p:spPr>
            <a:xfrm rot="10800000">
              <a:off x="1346429" y="1163700"/>
              <a:ext cx="6452100" cy="0"/>
            </a:xfrm>
            <a:prstGeom prst="straightConnector1">
              <a:avLst/>
            </a:prstGeom>
            <a:noFill/>
            <a:ln w="9525" cap="flat" cmpd="sng">
              <a:solidFill>
                <a:schemeClr val="accent3"/>
              </a:solidFill>
              <a:prstDash val="solid"/>
              <a:round/>
              <a:headEnd type="none" w="sm" len="sm"/>
              <a:tailEnd type="none" w="sm" len="sm"/>
            </a:ln>
          </p:spPr>
        </p:cxnSp>
      </p:grpSp>
      <p:grpSp>
        <p:nvGrpSpPr>
          <p:cNvPr id="15" name="Google Shape;15;p2"/>
          <p:cNvGrpSpPr/>
          <p:nvPr/>
        </p:nvGrpSpPr>
        <p:grpSpPr>
          <a:xfrm>
            <a:off x="1004151" y="3969100"/>
            <a:ext cx="7136668" cy="152400"/>
            <a:chOff x="1346435" y="3969088"/>
            <a:chExt cx="6452100" cy="152400"/>
          </a:xfrm>
        </p:grpSpPr>
        <p:cxnSp>
          <p:nvCxnSpPr>
            <p:cNvPr id="16" name="Google Shape;16;p2"/>
            <p:cNvCxnSpPr/>
            <p:nvPr/>
          </p:nvCxnSpPr>
          <p:spPr>
            <a:xfrm>
              <a:off x="1346435" y="4121488"/>
              <a:ext cx="6452100" cy="0"/>
            </a:xfrm>
            <a:prstGeom prst="straightConnector1">
              <a:avLst/>
            </a:prstGeom>
            <a:noFill/>
            <a:ln w="76200" cap="flat" cmpd="sng">
              <a:solidFill>
                <a:schemeClr val="accent3"/>
              </a:solidFill>
              <a:prstDash val="solid"/>
              <a:round/>
              <a:headEnd type="none" w="sm" len="sm"/>
              <a:tailEnd type="none" w="sm" len="sm"/>
            </a:ln>
          </p:spPr>
        </p:cxnSp>
        <p:cxnSp>
          <p:nvCxnSpPr>
            <p:cNvPr id="17" name="Google Shape;17;p2"/>
            <p:cNvCxnSpPr/>
            <p:nvPr/>
          </p:nvCxnSpPr>
          <p:spPr>
            <a:xfrm>
              <a:off x="1346435" y="3969088"/>
              <a:ext cx="6452100" cy="0"/>
            </a:xfrm>
            <a:prstGeom prst="straightConnector1">
              <a:avLst/>
            </a:prstGeom>
            <a:noFill/>
            <a:ln w="9525" cap="flat" cmpd="sng">
              <a:solidFill>
                <a:schemeClr val="accent3"/>
              </a:solidFill>
              <a:prstDash val="solid"/>
              <a:round/>
              <a:headEnd type="none" w="sm" len="sm"/>
              <a:tailEnd type="none" w="sm" len="sm"/>
            </a:ln>
          </p:spPr>
        </p:cxnSp>
      </p:grpSp>
      <p:sp>
        <p:nvSpPr>
          <p:cNvPr id="18" name="Google Shape;18;p2"/>
          <p:cNvSpPr txBox="1">
            <a:spLocks noGrp="1"/>
          </p:cNvSpPr>
          <p:nvPr>
            <p:ph type="ctrTitle"/>
          </p:nvPr>
        </p:nvSpPr>
        <p:spPr>
          <a:xfrm>
            <a:off x="1004150" y="1751764"/>
            <a:ext cx="7136700" cy="1022400"/>
          </a:xfrm>
          <a:prstGeom prst="rect">
            <a:avLst/>
          </a:prstGeom>
        </p:spPr>
        <p:txBody>
          <a:bodyPr spcFirstLastPara="1" wrap="square" lIns="91425" tIns="91425" rIns="91425" bIns="91425" anchor="b" anchorCtr="0"/>
          <a:lstStyle>
            <a:lvl1pPr lvl="0" algn="ctr">
              <a:lnSpc>
                <a:spcPct val="90000"/>
              </a:lnSpc>
              <a:spcBef>
                <a:spcPts val="0"/>
              </a:spcBef>
              <a:spcAft>
                <a:spcPts val="0"/>
              </a:spcAft>
              <a:buSzPts val="5400"/>
              <a:buNone/>
              <a:defRPr sz="4500" b="0">
                <a:solidFill>
                  <a:schemeClr val="dk1"/>
                </a:solidFill>
                <a:latin typeface="Calibri"/>
                <a:ea typeface="Calibri"/>
                <a:cs typeface="Calibri"/>
                <a:sym typeface="Calibri"/>
              </a:defRPr>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a:endParaRPr/>
          </a:p>
        </p:txBody>
      </p:sp>
      <p:sp>
        <p:nvSpPr>
          <p:cNvPr id="19" name="Google Shape;19;p2"/>
          <p:cNvSpPr txBox="1">
            <a:spLocks noGrp="1"/>
          </p:cNvSpPr>
          <p:nvPr>
            <p:ph type="subTitle" idx="1"/>
          </p:nvPr>
        </p:nvSpPr>
        <p:spPr>
          <a:xfrm>
            <a:off x="2137225" y="2850039"/>
            <a:ext cx="4870500" cy="7926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a:endParaRPr/>
          </a:p>
        </p:txBody>
      </p:sp>
      <p:sp>
        <p:nvSpPr>
          <p:cNvPr id="20" name="Google Shape;20;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5"/>
        <p:cNvGrpSpPr/>
        <p:nvPr/>
      </p:nvGrpSpPr>
      <p:grpSpPr>
        <a:xfrm>
          <a:off x="0" y="0"/>
          <a:ext cx="0" cy="0"/>
          <a:chOff x="0" y="0"/>
          <a:chExt cx="0" cy="0"/>
        </a:xfrm>
      </p:grpSpPr>
      <p:sp>
        <p:nvSpPr>
          <p:cNvPr id="56" name="Google Shape;56;p11"/>
          <p:cNvSpPr/>
          <p:nvPr/>
        </p:nvSpPr>
        <p:spPr>
          <a:xfrm>
            <a:off x="-75"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11"/>
          <p:cNvSpPr txBox="1">
            <a:spLocks noGrp="1"/>
          </p:cNvSpPr>
          <p:nvPr>
            <p:ph type="title" hasCustomPrompt="1"/>
          </p:nvPr>
        </p:nvSpPr>
        <p:spPr>
          <a:xfrm>
            <a:off x="311700" y="1304850"/>
            <a:ext cx="8520600" cy="1538400"/>
          </a:xfrm>
          <a:prstGeom prst="rect">
            <a:avLst/>
          </a:prstGeom>
        </p:spPr>
        <p:txBody>
          <a:bodyPr spcFirstLastPara="1" wrap="square" lIns="91425" tIns="91425" rIns="91425" bIns="91425" anchor="ctr" anchorCtr="0"/>
          <a:lstStyle>
            <a:lvl1pPr lvl="0" algn="ctr">
              <a:spcBef>
                <a:spcPts val="0"/>
              </a:spcBef>
              <a:spcAft>
                <a:spcPts val="0"/>
              </a:spcAft>
              <a:buClr>
                <a:schemeClr val="accent3"/>
              </a:buClr>
              <a:buSzPts val="13000"/>
              <a:buNone/>
              <a:defRPr sz="13000">
                <a:solidFill>
                  <a:schemeClr val="accent3"/>
                </a:solidFill>
              </a:defRPr>
            </a:lvl1pPr>
            <a:lvl2pPr lvl="1" algn="ctr">
              <a:spcBef>
                <a:spcPts val="0"/>
              </a:spcBef>
              <a:spcAft>
                <a:spcPts val="0"/>
              </a:spcAft>
              <a:buClr>
                <a:schemeClr val="accent3"/>
              </a:buClr>
              <a:buSzPts val="13000"/>
              <a:buNone/>
              <a:defRPr sz="13000">
                <a:solidFill>
                  <a:schemeClr val="accent3"/>
                </a:solidFill>
              </a:defRPr>
            </a:lvl2pPr>
            <a:lvl3pPr lvl="2" algn="ctr">
              <a:spcBef>
                <a:spcPts val="0"/>
              </a:spcBef>
              <a:spcAft>
                <a:spcPts val="0"/>
              </a:spcAft>
              <a:buClr>
                <a:schemeClr val="accent3"/>
              </a:buClr>
              <a:buSzPts val="13000"/>
              <a:buNone/>
              <a:defRPr sz="13000">
                <a:solidFill>
                  <a:schemeClr val="accent3"/>
                </a:solidFill>
              </a:defRPr>
            </a:lvl3pPr>
            <a:lvl4pPr lvl="3" algn="ctr">
              <a:spcBef>
                <a:spcPts val="0"/>
              </a:spcBef>
              <a:spcAft>
                <a:spcPts val="0"/>
              </a:spcAft>
              <a:buClr>
                <a:schemeClr val="accent3"/>
              </a:buClr>
              <a:buSzPts val="13000"/>
              <a:buNone/>
              <a:defRPr sz="13000">
                <a:solidFill>
                  <a:schemeClr val="accent3"/>
                </a:solidFill>
              </a:defRPr>
            </a:lvl4pPr>
            <a:lvl5pPr lvl="4" algn="ctr">
              <a:spcBef>
                <a:spcPts val="0"/>
              </a:spcBef>
              <a:spcAft>
                <a:spcPts val="0"/>
              </a:spcAft>
              <a:buClr>
                <a:schemeClr val="accent3"/>
              </a:buClr>
              <a:buSzPts val="13000"/>
              <a:buNone/>
              <a:defRPr sz="13000">
                <a:solidFill>
                  <a:schemeClr val="accent3"/>
                </a:solidFill>
              </a:defRPr>
            </a:lvl5pPr>
            <a:lvl6pPr lvl="5" algn="ctr">
              <a:spcBef>
                <a:spcPts val="0"/>
              </a:spcBef>
              <a:spcAft>
                <a:spcPts val="0"/>
              </a:spcAft>
              <a:buClr>
                <a:schemeClr val="accent3"/>
              </a:buClr>
              <a:buSzPts val="13000"/>
              <a:buNone/>
              <a:defRPr sz="13000">
                <a:solidFill>
                  <a:schemeClr val="accent3"/>
                </a:solidFill>
              </a:defRPr>
            </a:lvl6pPr>
            <a:lvl7pPr lvl="6" algn="ctr">
              <a:spcBef>
                <a:spcPts val="0"/>
              </a:spcBef>
              <a:spcAft>
                <a:spcPts val="0"/>
              </a:spcAft>
              <a:buClr>
                <a:schemeClr val="accent3"/>
              </a:buClr>
              <a:buSzPts val="13000"/>
              <a:buNone/>
              <a:defRPr sz="13000">
                <a:solidFill>
                  <a:schemeClr val="accent3"/>
                </a:solidFill>
              </a:defRPr>
            </a:lvl7pPr>
            <a:lvl8pPr lvl="7" algn="ctr">
              <a:spcBef>
                <a:spcPts val="0"/>
              </a:spcBef>
              <a:spcAft>
                <a:spcPts val="0"/>
              </a:spcAft>
              <a:buClr>
                <a:schemeClr val="accent3"/>
              </a:buClr>
              <a:buSzPts val="13000"/>
              <a:buNone/>
              <a:defRPr sz="13000">
                <a:solidFill>
                  <a:schemeClr val="accent3"/>
                </a:solidFill>
              </a:defRPr>
            </a:lvl8pPr>
            <a:lvl9pPr lvl="8" algn="ctr">
              <a:spcBef>
                <a:spcPts val="0"/>
              </a:spcBef>
              <a:spcAft>
                <a:spcPts val="0"/>
              </a:spcAft>
              <a:buClr>
                <a:schemeClr val="accent3"/>
              </a:buClr>
              <a:buSzPts val="13000"/>
              <a:buNone/>
              <a:defRPr sz="13000">
                <a:solidFill>
                  <a:schemeClr val="accent3"/>
                </a:solidFill>
              </a:defRPr>
            </a:lvl9pPr>
          </a:lstStyle>
          <a:p>
            <a:r>
              <a:t>xx%</a:t>
            </a:r>
          </a:p>
        </p:txBody>
      </p:sp>
      <p:sp>
        <p:nvSpPr>
          <p:cNvPr id="58" name="Google Shape;58;p11"/>
          <p:cNvSpPr txBox="1">
            <a:spLocks noGrp="1"/>
          </p:cNvSpPr>
          <p:nvPr>
            <p:ph type="body" idx="1"/>
          </p:nvPr>
        </p:nvSpPr>
        <p:spPr>
          <a:xfrm>
            <a:off x="311700" y="2995650"/>
            <a:ext cx="8520600" cy="1071600"/>
          </a:xfrm>
          <a:prstGeom prst="rect">
            <a:avLst/>
          </a:prstGeom>
        </p:spPr>
        <p:txBody>
          <a:bodyPr spcFirstLastPara="1" wrap="square" lIns="91425" tIns="91425" rIns="91425" bIns="91425" anchor="t" anchorCtr="0"/>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59" name="Google Shape;59;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0"/>
        <p:cNvGrpSpPr/>
        <p:nvPr/>
      </p:nvGrpSpPr>
      <p:grpSpPr>
        <a:xfrm>
          <a:off x="0" y="0"/>
          <a:ext cx="0" cy="0"/>
          <a:chOff x="0" y="0"/>
          <a:chExt cx="0" cy="0"/>
        </a:xfrm>
      </p:grpSpPr>
      <p:sp>
        <p:nvSpPr>
          <p:cNvPr id="61" name="Google Shape;61;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62"/>
        <p:cNvGrpSpPr/>
        <p:nvPr/>
      </p:nvGrpSpPr>
      <p:grpSpPr>
        <a:xfrm>
          <a:off x="0" y="0"/>
          <a:ext cx="0" cy="0"/>
          <a:chOff x="0" y="0"/>
          <a:chExt cx="0" cy="0"/>
        </a:xfrm>
      </p:grpSpPr>
      <p:sp>
        <p:nvSpPr>
          <p:cNvPr id="63" name="Google Shape;63;p13"/>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lstStyle>
            <a:lvl1pPr marR="0" lvl="0" algn="l" rtl="0">
              <a:lnSpc>
                <a:spcPct val="90000"/>
              </a:lnSpc>
              <a:spcBef>
                <a:spcPts val="0"/>
              </a:spcBef>
              <a:spcAft>
                <a:spcPts val="0"/>
              </a:spcAft>
              <a:buClr>
                <a:schemeClr val="dk1"/>
              </a:buClr>
              <a:buSzPts val="3300"/>
              <a:buFont typeface="Calibri"/>
              <a:buNone/>
              <a:defRPr sz="3300" b="0" i="0" u="none" strike="noStrike" cap="none">
                <a:solidFill>
                  <a:schemeClr val="dk1"/>
                </a:solidFill>
                <a:latin typeface="Calibri"/>
                <a:ea typeface="Calibri"/>
                <a:cs typeface="Calibri"/>
                <a:sym typeface="Calibri"/>
              </a:defRPr>
            </a:lvl1pPr>
            <a:lvl2pPr lvl="1" rtl="0">
              <a:spcBef>
                <a:spcPts val="0"/>
              </a:spcBef>
              <a:spcAft>
                <a:spcPts val="0"/>
              </a:spcAft>
              <a:buSzPts val="3600"/>
              <a:buNone/>
              <a:defRPr sz="1400"/>
            </a:lvl2pPr>
            <a:lvl3pPr lvl="2" rtl="0">
              <a:spcBef>
                <a:spcPts val="0"/>
              </a:spcBef>
              <a:spcAft>
                <a:spcPts val="0"/>
              </a:spcAft>
              <a:buSzPts val="3600"/>
              <a:buNone/>
              <a:defRPr sz="1400"/>
            </a:lvl3pPr>
            <a:lvl4pPr lvl="3" rtl="0">
              <a:spcBef>
                <a:spcPts val="0"/>
              </a:spcBef>
              <a:spcAft>
                <a:spcPts val="0"/>
              </a:spcAft>
              <a:buSzPts val="3600"/>
              <a:buNone/>
              <a:defRPr sz="1400"/>
            </a:lvl4pPr>
            <a:lvl5pPr lvl="4" rtl="0">
              <a:spcBef>
                <a:spcPts val="0"/>
              </a:spcBef>
              <a:spcAft>
                <a:spcPts val="0"/>
              </a:spcAft>
              <a:buSzPts val="3600"/>
              <a:buNone/>
              <a:defRPr sz="1400"/>
            </a:lvl5pPr>
            <a:lvl6pPr lvl="5" rtl="0">
              <a:spcBef>
                <a:spcPts val="0"/>
              </a:spcBef>
              <a:spcAft>
                <a:spcPts val="0"/>
              </a:spcAft>
              <a:buSzPts val="3600"/>
              <a:buNone/>
              <a:defRPr sz="1400"/>
            </a:lvl6pPr>
            <a:lvl7pPr lvl="6" rtl="0">
              <a:spcBef>
                <a:spcPts val="0"/>
              </a:spcBef>
              <a:spcAft>
                <a:spcPts val="0"/>
              </a:spcAft>
              <a:buSzPts val="3600"/>
              <a:buNone/>
              <a:defRPr sz="1400"/>
            </a:lvl7pPr>
            <a:lvl8pPr lvl="7" rtl="0">
              <a:spcBef>
                <a:spcPts val="0"/>
              </a:spcBef>
              <a:spcAft>
                <a:spcPts val="0"/>
              </a:spcAft>
              <a:buSzPts val="3600"/>
              <a:buNone/>
              <a:defRPr sz="1400"/>
            </a:lvl8pPr>
            <a:lvl9pPr lvl="8" rtl="0">
              <a:spcBef>
                <a:spcPts val="0"/>
              </a:spcBef>
              <a:spcAft>
                <a:spcPts val="0"/>
              </a:spcAft>
              <a:buSzPts val="3600"/>
              <a:buNone/>
              <a:defRPr sz="1400"/>
            </a:lvl9pPr>
          </a:lstStyle>
          <a:p>
            <a:endParaRPr/>
          </a:p>
        </p:txBody>
      </p:sp>
      <p:sp>
        <p:nvSpPr>
          <p:cNvPr id="64" name="Google Shape;64;p13"/>
          <p:cNvSpPr txBox="1">
            <a:spLocks noGrp="1"/>
          </p:cNvSpPr>
          <p:nvPr>
            <p:ph type="body" idx="1"/>
          </p:nvPr>
        </p:nvSpPr>
        <p:spPr>
          <a:xfrm>
            <a:off x="628650" y="1369219"/>
            <a:ext cx="7886700" cy="3263400"/>
          </a:xfrm>
          <a:prstGeom prst="rect">
            <a:avLst/>
          </a:prstGeom>
          <a:noFill/>
          <a:ln>
            <a:noFill/>
          </a:ln>
        </p:spPr>
        <p:txBody>
          <a:bodyPr spcFirstLastPara="1" wrap="square" lIns="68575" tIns="34275" rIns="68575" bIns="34275" anchor="t" anchorCtr="0"/>
          <a:lstStyle>
            <a:lvl1pPr marL="457200" marR="0" lvl="0" indent="-361950" algn="l" rtl="0">
              <a:lnSpc>
                <a:spcPct val="90000"/>
              </a:lnSpc>
              <a:spcBef>
                <a:spcPts val="8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16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16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7500" algn="l" rtl="0">
              <a:lnSpc>
                <a:spcPct val="90000"/>
              </a:lnSpc>
              <a:spcBef>
                <a:spcPts val="16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L="2286000" marR="0" lvl="4" indent="-317500" algn="l" rtl="0">
              <a:lnSpc>
                <a:spcPct val="90000"/>
              </a:lnSpc>
              <a:spcBef>
                <a:spcPts val="16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16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16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16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1600"/>
              </a:spcBef>
              <a:spcAft>
                <a:spcPts val="160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65" name="Google Shape;65;p13"/>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lstStyle>
            <a:lvl1pPr marR="0" lvl="0" algn="l" rtl="0">
              <a:spcBef>
                <a:spcPts val="0"/>
              </a:spcBef>
              <a:spcAft>
                <a:spcPts val="0"/>
              </a:spcAft>
              <a:buSzPts val="1400"/>
              <a:buNone/>
              <a:defRPr sz="9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400" b="0" i="0" u="none" strike="noStrike" cap="none">
                <a:solidFill>
                  <a:schemeClr val="dk1"/>
                </a:solidFill>
                <a:latin typeface="Calibri"/>
                <a:ea typeface="Calibri"/>
                <a:cs typeface="Calibri"/>
                <a:sym typeface="Calibri"/>
              </a:defRPr>
            </a:lvl9pPr>
          </a:lstStyle>
          <a:p>
            <a:endParaRPr/>
          </a:p>
        </p:txBody>
      </p:sp>
      <p:sp>
        <p:nvSpPr>
          <p:cNvPr id="66" name="Google Shape;66;p13"/>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lstStyle>
            <a:lvl1pPr marR="0" lvl="0" algn="ctr" rtl="0">
              <a:spcBef>
                <a:spcPts val="0"/>
              </a:spcBef>
              <a:spcAft>
                <a:spcPts val="0"/>
              </a:spcAft>
              <a:buSzPts val="1400"/>
              <a:buNone/>
              <a:defRPr sz="9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400" b="0" i="0" u="none" strike="noStrike" cap="none">
                <a:solidFill>
                  <a:schemeClr val="dk1"/>
                </a:solidFill>
                <a:latin typeface="Calibri"/>
                <a:ea typeface="Calibri"/>
                <a:cs typeface="Calibri"/>
                <a:sym typeface="Calibri"/>
              </a:defRPr>
            </a:lvl9pPr>
          </a:lstStyle>
          <a:p>
            <a:endParaRPr/>
          </a:p>
        </p:txBody>
      </p:sp>
      <p:sp>
        <p:nvSpPr>
          <p:cNvPr id="67" name="Google Shape;67;p13"/>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900" b="0" i="0" u="none" strike="noStrike" cap="none">
                <a:solidFill>
                  <a:srgbClr val="888888"/>
                </a:solidFill>
                <a:latin typeface="Calibri"/>
                <a:ea typeface="Calibri"/>
                <a:cs typeface="Calibri"/>
                <a:sym typeface="Calibri"/>
              </a:defRPr>
            </a:lvl1pPr>
            <a:lvl2pPr marL="0" marR="0" lvl="1" indent="0" algn="r" rtl="0">
              <a:spcBef>
                <a:spcPts val="0"/>
              </a:spcBef>
              <a:buNone/>
              <a:defRPr sz="900" b="0" i="0" u="none" strike="noStrike" cap="none">
                <a:solidFill>
                  <a:srgbClr val="888888"/>
                </a:solidFill>
                <a:latin typeface="Calibri"/>
                <a:ea typeface="Calibri"/>
                <a:cs typeface="Calibri"/>
                <a:sym typeface="Calibri"/>
              </a:defRPr>
            </a:lvl2pPr>
            <a:lvl3pPr marL="0" marR="0" lvl="2" indent="0" algn="r" rtl="0">
              <a:spcBef>
                <a:spcPts val="0"/>
              </a:spcBef>
              <a:buNone/>
              <a:defRPr sz="900" b="0" i="0" u="none" strike="noStrike" cap="none">
                <a:solidFill>
                  <a:srgbClr val="888888"/>
                </a:solidFill>
                <a:latin typeface="Calibri"/>
                <a:ea typeface="Calibri"/>
                <a:cs typeface="Calibri"/>
                <a:sym typeface="Calibri"/>
              </a:defRPr>
            </a:lvl3pPr>
            <a:lvl4pPr marL="0" marR="0" lvl="3" indent="0" algn="r" rtl="0">
              <a:spcBef>
                <a:spcPts val="0"/>
              </a:spcBef>
              <a:buNone/>
              <a:defRPr sz="900" b="0" i="0" u="none" strike="noStrike" cap="none">
                <a:solidFill>
                  <a:srgbClr val="888888"/>
                </a:solidFill>
                <a:latin typeface="Calibri"/>
                <a:ea typeface="Calibri"/>
                <a:cs typeface="Calibri"/>
                <a:sym typeface="Calibri"/>
              </a:defRPr>
            </a:lvl4pPr>
            <a:lvl5pPr marL="0" marR="0" lvl="4" indent="0" algn="r" rtl="0">
              <a:spcBef>
                <a:spcPts val="0"/>
              </a:spcBef>
              <a:buNone/>
              <a:defRPr sz="900" b="0" i="0" u="none" strike="noStrike" cap="none">
                <a:solidFill>
                  <a:srgbClr val="888888"/>
                </a:solidFill>
                <a:latin typeface="Calibri"/>
                <a:ea typeface="Calibri"/>
                <a:cs typeface="Calibri"/>
                <a:sym typeface="Calibri"/>
              </a:defRPr>
            </a:lvl5pPr>
            <a:lvl6pPr marL="0" marR="0" lvl="5" indent="0" algn="r" rtl="0">
              <a:spcBef>
                <a:spcPts val="0"/>
              </a:spcBef>
              <a:buNone/>
              <a:defRPr sz="900" b="0" i="0" u="none" strike="noStrike" cap="none">
                <a:solidFill>
                  <a:srgbClr val="888888"/>
                </a:solidFill>
                <a:latin typeface="Calibri"/>
                <a:ea typeface="Calibri"/>
                <a:cs typeface="Calibri"/>
                <a:sym typeface="Calibri"/>
              </a:defRPr>
            </a:lvl6pPr>
            <a:lvl7pPr marL="0" marR="0" lvl="6" indent="0" algn="r" rtl="0">
              <a:spcBef>
                <a:spcPts val="0"/>
              </a:spcBef>
              <a:buNone/>
              <a:defRPr sz="900" b="0" i="0" u="none" strike="noStrike" cap="none">
                <a:solidFill>
                  <a:srgbClr val="888888"/>
                </a:solidFill>
                <a:latin typeface="Calibri"/>
                <a:ea typeface="Calibri"/>
                <a:cs typeface="Calibri"/>
                <a:sym typeface="Calibri"/>
              </a:defRPr>
            </a:lvl7pPr>
            <a:lvl8pPr marL="0" marR="0" lvl="7" indent="0" algn="r" rtl="0">
              <a:spcBef>
                <a:spcPts val="0"/>
              </a:spcBef>
              <a:buNone/>
              <a:defRPr sz="900" b="0" i="0" u="none" strike="noStrike" cap="none">
                <a:solidFill>
                  <a:srgbClr val="888888"/>
                </a:solidFill>
                <a:latin typeface="Calibri"/>
                <a:ea typeface="Calibri"/>
                <a:cs typeface="Calibri"/>
                <a:sym typeface="Calibri"/>
              </a:defRPr>
            </a:lvl8pPr>
            <a:lvl9pPr marL="0" marR="0" lvl="8" indent="0" algn="r" rtl="0">
              <a:spcBef>
                <a:spcPts val="0"/>
              </a:spcBef>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p:cSld name="SECTION_HEADER_1">
    <p:spTree>
      <p:nvGrpSpPr>
        <p:cNvPr id="1" name="Shape 68"/>
        <p:cNvGrpSpPr/>
        <p:nvPr/>
      </p:nvGrpSpPr>
      <p:grpSpPr>
        <a:xfrm>
          <a:off x="0" y="0"/>
          <a:ext cx="0" cy="0"/>
          <a:chOff x="0" y="0"/>
          <a:chExt cx="0" cy="0"/>
        </a:xfrm>
      </p:grpSpPr>
      <p:sp>
        <p:nvSpPr>
          <p:cNvPr id="69" name="Google Shape;69;p14"/>
          <p:cNvSpPr txBox="1">
            <a:spLocks noGrp="1"/>
          </p:cNvSpPr>
          <p:nvPr>
            <p:ph type="title"/>
          </p:nvPr>
        </p:nvSpPr>
        <p:spPr>
          <a:xfrm>
            <a:off x="623888" y="1282304"/>
            <a:ext cx="7886700" cy="2139600"/>
          </a:xfrm>
          <a:prstGeom prst="rect">
            <a:avLst/>
          </a:prstGeom>
          <a:noFill/>
          <a:ln>
            <a:noFill/>
          </a:ln>
        </p:spPr>
        <p:txBody>
          <a:bodyPr spcFirstLastPara="1" wrap="square" lIns="68575" tIns="34275" rIns="68575" bIns="34275" anchor="b" anchorCtr="0"/>
          <a:lstStyle>
            <a:lvl1pPr marR="0" lvl="0" algn="l" rtl="0">
              <a:lnSpc>
                <a:spcPct val="90000"/>
              </a:lnSpc>
              <a:spcBef>
                <a:spcPts val="0"/>
              </a:spcBef>
              <a:spcAft>
                <a:spcPts val="0"/>
              </a:spcAft>
              <a:buClr>
                <a:schemeClr val="dk1"/>
              </a:buClr>
              <a:buSzPts val="4500"/>
              <a:buFont typeface="Calibri"/>
              <a:buNone/>
              <a:defRPr sz="4500" b="0" i="0" u="none" strike="noStrike" cap="none">
                <a:solidFill>
                  <a:schemeClr val="dk1"/>
                </a:solidFill>
                <a:latin typeface="Calibri"/>
                <a:ea typeface="Calibri"/>
                <a:cs typeface="Calibri"/>
                <a:sym typeface="Calibri"/>
              </a:defRPr>
            </a:lvl1pPr>
            <a:lvl2pPr lvl="1" rtl="0">
              <a:spcBef>
                <a:spcPts val="0"/>
              </a:spcBef>
              <a:spcAft>
                <a:spcPts val="0"/>
              </a:spcAft>
              <a:buSzPts val="3600"/>
              <a:buNone/>
              <a:defRPr sz="1400"/>
            </a:lvl2pPr>
            <a:lvl3pPr lvl="2" rtl="0">
              <a:spcBef>
                <a:spcPts val="0"/>
              </a:spcBef>
              <a:spcAft>
                <a:spcPts val="0"/>
              </a:spcAft>
              <a:buSzPts val="3600"/>
              <a:buNone/>
              <a:defRPr sz="1400"/>
            </a:lvl3pPr>
            <a:lvl4pPr lvl="3" rtl="0">
              <a:spcBef>
                <a:spcPts val="0"/>
              </a:spcBef>
              <a:spcAft>
                <a:spcPts val="0"/>
              </a:spcAft>
              <a:buSzPts val="3600"/>
              <a:buNone/>
              <a:defRPr sz="1400"/>
            </a:lvl4pPr>
            <a:lvl5pPr lvl="4" rtl="0">
              <a:spcBef>
                <a:spcPts val="0"/>
              </a:spcBef>
              <a:spcAft>
                <a:spcPts val="0"/>
              </a:spcAft>
              <a:buSzPts val="3600"/>
              <a:buNone/>
              <a:defRPr sz="1400"/>
            </a:lvl5pPr>
            <a:lvl6pPr lvl="5" rtl="0">
              <a:spcBef>
                <a:spcPts val="0"/>
              </a:spcBef>
              <a:spcAft>
                <a:spcPts val="0"/>
              </a:spcAft>
              <a:buSzPts val="3600"/>
              <a:buNone/>
              <a:defRPr sz="1400"/>
            </a:lvl6pPr>
            <a:lvl7pPr lvl="6" rtl="0">
              <a:spcBef>
                <a:spcPts val="0"/>
              </a:spcBef>
              <a:spcAft>
                <a:spcPts val="0"/>
              </a:spcAft>
              <a:buSzPts val="3600"/>
              <a:buNone/>
              <a:defRPr sz="1400"/>
            </a:lvl7pPr>
            <a:lvl8pPr lvl="7" rtl="0">
              <a:spcBef>
                <a:spcPts val="0"/>
              </a:spcBef>
              <a:spcAft>
                <a:spcPts val="0"/>
              </a:spcAft>
              <a:buSzPts val="3600"/>
              <a:buNone/>
              <a:defRPr sz="1400"/>
            </a:lvl8pPr>
            <a:lvl9pPr lvl="8" rtl="0">
              <a:spcBef>
                <a:spcPts val="0"/>
              </a:spcBef>
              <a:spcAft>
                <a:spcPts val="0"/>
              </a:spcAft>
              <a:buSzPts val="3600"/>
              <a:buNone/>
              <a:defRPr sz="1400"/>
            </a:lvl9pPr>
          </a:lstStyle>
          <a:p>
            <a:endParaRPr/>
          </a:p>
        </p:txBody>
      </p:sp>
      <p:sp>
        <p:nvSpPr>
          <p:cNvPr id="70" name="Google Shape;70;p14"/>
          <p:cNvSpPr txBox="1">
            <a:spLocks noGrp="1"/>
          </p:cNvSpPr>
          <p:nvPr>
            <p:ph type="body" idx="1"/>
          </p:nvPr>
        </p:nvSpPr>
        <p:spPr>
          <a:xfrm>
            <a:off x="623888" y="3442097"/>
            <a:ext cx="7886700" cy="1125000"/>
          </a:xfrm>
          <a:prstGeom prst="rect">
            <a:avLst/>
          </a:prstGeom>
          <a:noFill/>
          <a:ln>
            <a:noFill/>
          </a:ln>
        </p:spPr>
        <p:txBody>
          <a:bodyPr spcFirstLastPara="1" wrap="square" lIns="68575" tIns="34275" rIns="68575" bIns="34275" anchor="t" anchorCtr="0"/>
          <a:lstStyle>
            <a:lvl1pPr marL="457200" marR="0" lvl="0" indent="-228600" algn="l" rtl="0">
              <a:lnSpc>
                <a:spcPct val="90000"/>
              </a:lnSpc>
              <a:spcBef>
                <a:spcPts val="800"/>
              </a:spcBef>
              <a:spcAft>
                <a:spcPts val="0"/>
              </a:spcAft>
              <a:buClr>
                <a:srgbClr val="888888"/>
              </a:buClr>
              <a:buSzPts val="1800"/>
              <a:buFont typeface="Arial"/>
              <a:buNone/>
              <a:defRPr sz="1800" b="0" i="0" u="none" strike="noStrike" cap="none">
                <a:solidFill>
                  <a:srgbClr val="888888"/>
                </a:solidFill>
                <a:latin typeface="Calibri"/>
                <a:ea typeface="Calibri"/>
                <a:cs typeface="Calibri"/>
                <a:sym typeface="Calibri"/>
              </a:defRPr>
            </a:lvl1pPr>
            <a:lvl2pPr marL="914400" marR="0" lvl="1" indent="-228600" algn="l" rtl="0">
              <a:lnSpc>
                <a:spcPct val="90000"/>
              </a:lnSpc>
              <a:spcBef>
                <a:spcPts val="1600"/>
              </a:spcBef>
              <a:spcAft>
                <a:spcPts val="0"/>
              </a:spcAft>
              <a:buClr>
                <a:srgbClr val="888888"/>
              </a:buClr>
              <a:buSzPts val="1500"/>
              <a:buFont typeface="Arial"/>
              <a:buNone/>
              <a:defRPr sz="1500" b="0" i="0" u="none" strike="noStrike" cap="none">
                <a:solidFill>
                  <a:srgbClr val="888888"/>
                </a:solidFill>
                <a:latin typeface="Calibri"/>
                <a:ea typeface="Calibri"/>
                <a:cs typeface="Calibri"/>
                <a:sym typeface="Calibri"/>
              </a:defRPr>
            </a:lvl2pPr>
            <a:lvl3pPr marL="1371600" marR="0" lvl="2" indent="-228600" algn="l" rtl="0">
              <a:lnSpc>
                <a:spcPct val="90000"/>
              </a:lnSpc>
              <a:spcBef>
                <a:spcPts val="1600"/>
              </a:spcBef>
              <a:spcAft>
                <a:spcPts val="0"/>
              </a:spcAft>
              <a:buClr>
                <a:srgbClr val="888888"/>
              </a:buClr>
              <a:buSzPts val="1400"/>
              <a:buFont typeface="Arial"/>
              <a:buNone/>
              <a:defRPr sz="1400" b="0" i="0" u="none" strike="noStrike" cap="none">
                <a:solidFill>
                  <a:srgbClr val="888888"/>
                </a:solidFill>
                <a:latin typeface="Calibri"/>
                <a:ea typeface="Calibri"/>
                <a:cs typeface="Calibri"/>
                <a:sym typeface="Calibri"/>
              </a:defRPr>
            </a:lvl3pPr>
            <a:lvl4pPr marL="1828800" marR="0" lvl="3" indent="-228600" algn="l" rtl="0">
              <a:lnSpc>
                <a:spcPct val="90000"/>
              </a:lnSpc>
              <a:spcBef>
                <a:spcPts val="1600"/>
              </a:spcBef>
              <a:spcAft>
                <a:spcPts val="0"/>
              </a:spcAft>
              <a:buClr>
                <a:srgbClr val="888888"/>
              </a:buClr>
              <a:buSzPts val="1200"/>
              <a:buFont typeface="Arial"/>
              <a:buNone/>
              <a:defRPr sz="1200" b="0" i="0" u="none" strike="noStrike" cap="none">
                <a:solidFill>
                  <a:srgbClr val="888888"/>
                </a:solidFill>
                <a:latin typeface="Calibri"/>
                <a:ea typeface="Calibri"/>
                <a:cs typeface="Calibri"/>
                <a:sym typeface="Calibri"/>
              </a:defRPr>
            </a:lvl4pPr>
            <a:lvl5pPr marL="2286000" marR="0" lvl="4" indent="-228600" algn="l" rtl="0">
              <a:lnSpc>
                <a:spcPct val="90000"/>
              </a:lnSpc>
              <a:spcBef>
                <a:spcPts val="1600"/>
              </a:spcBef>
              <a:spcAft>
                <a:spcPts val="0"/>
              </a:spcAft>
              <a:buClr>
                <a:srgbClr val="888888"/>
              </a:buClr>
              <a:buSzPts val="1200"/>
              <a:buFont typeface="Arial"/>
              <a:buNone/>
              <a:defRPr sz="1200" b="0" i="0" u="none" strike="noStrike" cap="none">
                <a:solidFill>
                  <a:srgbClr val="888888"/>
                </a:solidFill>
                <a:latin typeface="Calibri"/>
                <a:ea typeface="Calibri"/>
                <a:cs typeface="Calibri"/>
                <a:sym typeface="Calibri"/>
              </a:defRPr>
            </a:lvl5pPr>
            <a:lvl6pPr marL="2743200" marR="0" lvl="5" indent="-228600" algn="l" rtl="0">
              <a:lnSpc>
                <a:spcPct val="90000"/>
              </a:lnSpc>
              <a:spcBef>
                <a:spcPts val="1600"/>
              </a:spcBef>
              <a:spcAft>
                <a:spcPts val="0"/>
              </a:spcAft>
              <a:buClr>
                <a:srgbClr val="888888"/>
              </a:buClr>
              <a:buSzPts val="1200"/>
              <a:buFont typeface="Arial"/>
              <a:buNone/>
              <a:defRPr sz="1200" b="0" i="0" u="none" strike="noStrike" cap="none">
                <a:solidFill>
                  <a:srgbClr val="888888"/>
                </a:solidFill>
                <a:latin typeface="Calibri"/>
                <a:ea typeface="Calibri"/>
                <a:cs typeface="Calibri"/>
                <a:sym typeface="Calibri"/>
              </a:defRPr>
            </a:lvl6pPr>
            <a:lvl7pPr marL="3200400" marR="0" lvl="6" indent="-228600" algn="l" rtl="0">
              <a:lnSpc>
                <a:spcPct val="90000"/>
              </a:lnSpc>
              <a:spcBef>
                <a:spcPts val="1600"/>
              </a:spcBef>
              <a:spcAft>
                <a:spcPts val="0"/>
              </a:spcAft>
              <a:buClr>
                <a:srgbClr val="888888"/>
              </a:buClr>
              <a:buSzPts val="1200"/>
              <a:buFont typeface="Arial"/>
              <a:buNone/>
              <a:defRPr sz="1200" b="0" i="0" u="none" strike="noStrike" cap="none">
                <a:solidFill>
                  <a:srgbClr val="888888"/>
                </a:solidFill>
                <a:latin typeface="Calibri"/>
                <a:ea typeface="Calibri"/>
                <a:cs typeface="Calibri"/>
                <a:sym typeface="Calibri"/>
              </a:defRPr>
            </a:lvl7pPr>
            <a:lvl8pPr marL="3657600" marR="0" lvl="7" indent="-228600" algn="l" rtl="0">
              <a:lnSpc>
                <a:spcPct val="90000"/>
              </a:lnSpc>
              <a:spcBef>
                <a:spcPts val="1600"/>
              </a:spcBef>
              <a:spcAft>
                <a:spcPts val="0"/>
              </a:spcAft>
              <a:buClr>
                <a:srgbClr val="888888"/>
              </a:buClr>
              <a:buSzPts val="1200"/>
              <a:buFont typeface="Arial"/>
              <a:buNone/>
              <a:defRPr sz="1200" b="0" i="0" u="none" strike="noStrike" cap="none">
                <a:solidFill>
                  <a:srgbClr val="888888"/>
                </a:solidFill>
                <a:latin typeface="Calibri"/>
                <a:ea typeface="Calibri"/>
                <a:cs typeface="Calibri"/>
                <a:sym typeface="Calibri"/>
              </a:defRPr>
            </a:lvl8pPr>
            <a:lvl9pPr marL="4114800" marR="0" lvl="8" indent="-228600" algn="l" rtl="0">
              <a:lnSpc>
                <a:spcPct val="90000"/>
              </a:lnSpc>
              <a:spcBef>
                <a:spcPts val="1600"/>
              </a:spcBef>
              <a:spcAft>
                <a:spcPts val="1600"/>
              </a:spcAft>
              <a:buClr>
                <a:srgbClr val="888888"/>
              </a:buClr>
              <a:buSzPts val="1200"/>
              <a:buFont typeface="Arial"/>
              <a:buNone/>
              <a:defRPr sz="1200" b="0" i="0" u="none" strike="noStrike" cap="none">
                <a:solidFill>
                  <a:srgbClr val="888888"/>
                </a:solidFill>
                <a:latin typeface="Calibri"/>
                <a:ea typeface="Calibri"/>
                <a:cs typeface="Calibri"/>
                <a:sym typeface="Calibri"/>
              </a:defRPr>
            </a:lvl9pPr>
          </a:lstStyle>
          <a:p>
            <a:endParaRPr/>
          </a:p>
        </p:txBody>
      </p:sp>
      <p:sp>
        <p:nvSpPr>
          <p:cNvPr id="71" name="Google Shape;71;p14"/>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lstStyle>
            <a:lvl1pPr marR="0" lvl="0" algn="l" rtl="0">
              <a:spcBef>
                <a:spcPts val="0"/>
              </a:spcBef>
              <a:spcAft>
                <a:spcPts val="0"/>
              </a:spcAft>
              <a:buSzPts val="1400"/>
              <a:buNone/>
              <a:defRPr sz="9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400" b="0" i="0" u="none" strike="noStrike" cap="none">
                <a:solidFill>
                  <a:schemeClr val="dk1"/>
                </a:solidFill>
                <a:latin typeface="Calibri"/>
                <a:ea typeface="Calibri"/>
                <a:cs typeface="Calibri"/>
                <a:sym typeface="Calibri"/>
              </a:defRPr>
            </a:lvl9pPr>
          </a:lstStyle>
          <a:p>
            <a:endParaRPr/>
          </a:p>
        </p:txBody>
      </p:sp>
      <p:sp>
        <p:nvSpPr>
          <p:cNvPr id="72" name="Google Shape;72;p14"/>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lstStyle>
            <a:lvl1pPr marR="0" lvl="0" algn="ctr" rtl="0">
              <a:spcBef>
                <a:spcPts val="0"/>
              </a:spcBef>
              <a:spcAft>
                <a:spcPts val="0"/>
              </a:spcAft>
              <a:buSzPts val="1400"/>
              <a:buNone/>
              <a:defRPr sz="9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400" b="0" i="0" u="none" strike="noStrike" cap="none">
                <a:solidFill>
                  <a:schemeClr val="dk1"/>
                </a:solidFill>
                <a:latin typeface="Calibri"/>
                <a:ea typeface="Calibri"/>
                <a:cs typeface="Calibri"/>
                <a:sym typeface="Calibri"/>
              </a:defRPr>
            </a:lvl9pPr>
          </a:lstStyle>
          <a:p>
            <a:endParaRPr/>
          </a:p>
        </p:txBody>
      </p:sp>
      <p:sp>
        <p:nvSpPr>
          <p:cNvPr id="73" name="Google Shape;73;p14"/>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900" b="0" i="0" u="none" strike="noStrike" cap="none">
                <a:solidFill>
                  <a:srgbClr val="888888"/>
                </a:solidFill>
                <a:latin typeface="Calibri"/>
                <a:ea typeface="Calibri"/>
                <a:cs typeface="Calibri"/>
                <a:sym typeface="Calibri"/>
              </a:defRPr>
            </a:lvl1pPr>
            <a:lvl2pPr marL="0" marR="0" lvl="1" indent="0" algn="r" rtl="0">
              <a:spcBef>
                <a:spcPts val="0"/>
              </a:spcBef>
              <a:buNone/>
              <a:defRPr sz="900" b="0" i="0" u="none" strike="noStrike" cap="none">
                <a:solidFill>
                  <a:srgbClr val="888888"/>
                </a:solidFill>
                <a:latin typeface="Calibri"/>
                <a:ea typeface="Calibri"/>
                <a:cs typeface="Calibri"/>
                <a:sym typeface="Calibri"/>
              </a:defRPr>
            </a:lvl2pPr>
            <a:lvl3pPr marL="0" marR="0" lvl="2" indent="0" algn="r" rtl="0">
              <a:spcBef>
                <a:spcPts val="0"/>
              </a:spcBef>
              <a:buNone/>
              <a:defRPr sz="900" b="0" i="0" u="none" strike="noStrike" cap="none">
                <a:solidFill>
                  <a:srgbClr val="888888"/>
                </a:solidFill>
                <a:latin typeface="Calibri"/>
                <a:ea typeface="Calibri"/>
                <a:cs typeface="Calibri"/>
                <a:sym typeface="Calibri"/>
              </a:defRPr>
            </a:lvl3pPr>
            <a:lvl4pPr marL="0" marR="0" lvl="3" indent="0" algn="r" rtl="0">
              <a:spcBef>
                <a:spcPts val="0"/>
              </a:spcBef>
              <a:buNone/>
              <a:defRPr sz="900" b="0" i="0" u="none" strike="noStrike" cap="none">
                <a:solidFill>
                  <a:srgbClr val="888888"/>
                </a:solidFill>
                <a:latin typeface="Calibri"/>
                <a:ea typeface="Calibri"/>
                <a:cs typeface="Calibri"/>
                <a:sym typeface="Calibri"/>
              </a:defRPr>
            </a:lvl4pPr>
            <a:lvl5pPr marL="0" marR="0" lvl="4" indent="0" algn="r" rtl="0">
              <a:spcBef>
                <a:spcPts val="0"/>
              </a:spcBef>
              <a:buNone/>
              <a:defRPr sz="900" b="0" i="0" u="none" strike="noStrike" cap="none">
                <a:solidFill>
                  <a:srgbClr val="888888"/>
                </a:solidFill>
                <a:latin typeface="Calibri"/>
                <a:ea typeface="Calibri"/>
                <a:cs typeface="Calibri"/>
                <a:sym typeface="Calibri"/>
              </a:defRPr>
            </a:lvl5pPr>
            <a:lvl6pPr marL="0" marR="0" lvl="5" indent="0" algn="r" rtl="0">
              <a:spcBef>
                <a:spcPts val="0"/>
              </a:spcBef>
              <a:buNone/>
              <a:defRPr sz="900" b="0" i="0" u="none" strike="noStrike" cap="none">
                <a:solidFill>
                  <a:srgbClr val="888888"/>
                </a:solidFill>
                <a:latin typeface="Calibri"/>
                <a:ea typeface="Calibri"/>
                <a:cs typeface="Calibri"/>
                <a:sym typeface="Calibri"/>
              </a:defRPr>
            </a:lvl6pPr>
            <a:lvl7pPr marL="0" marR="0" lvl="6" indent="0" algn="r" rtl="0">
              <a:spcBef>
                <a:spcPts val="0"/>
              </a:spcBef>
              <a:buNone/>
              <a:defRPr sz="900" b="0" i="0" u="none" strike="noStrike" cap="none">
                <a:solidFill>
                  <a:srgbClr val="888888"/>
                </a:solidFill>
                <a:latin typeface="Calibri"/>
                <a:ea typeface="Calibri"/>
                <a:cs typeface="Calibri"/>
                <a:sym typeface="Calibri"/>
              </a:defRPr>
            </a:lvl7pPr>
            <a:lvl8pPr marL="0" marR="0" lvl="7" indent="0" algn="r" rtl="0">
              <a:spcBef>
                <a:spcPts val="0"/>
              </a:spcBef>
              <a:buNone/>
              <a:defRPr sz="900" b="0" i="0" u="none" strike="noStrike" cap="none">
                <a:solidFill>
                  <a:srgbClr val="888888"/>
                </a:solidFill>
                <a:latin typeface="Calibri"/>
                <a:ea typeface="Calibri"/>
                <a:cs typeface="Calibri"/>
                <a:sym typeface="Calibri"/>
              </a:defRPr>
            </a:lvl8pPr>
            <a:lvl9pPr marL="0" marR="0" lvl="8" indent="0" algn="r" rtl="0">
              <a:spcBef>
                <a:spcPts val="0"/>
              </a:spcBef>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1"/>
        <p:cNvGrpSpPr/>
        <p:nvPr/>
      </p:nvGrpSpPr>
      <p:grpSpPr>
        <a:xfrm>
          <a:off x="0" y="0"/>
          <a:ext cx="0" cy="0"/>
          <a:chOff x="0" y="0"/>
          <a:chExt cx="0" cy="0"/>
        </a:xfrm>
      </p:grpSpPr>
      <p:sp>
        <p:nvSpPr>
          <p:cNvPr id="22" name="Google Shape;22;p3"/>
          <p:cNvSpPr/>
          <p:nvPr/>
        </p:nvSpPr>
        <p:spPr>
          <a:xfrm>
            <a:off x="-50" y="2571900"/>
            <a:ext cx="9144000" cy="25716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txBox="1">
            <a:spLocks noGrp="1"/>
          </p:cNvSpPr>
          <p:nvPr>
            <p:ph type="title"/>
          </p:nvPr>
        </p:nvSpPr>
        <p:spPr>
          <a:xfrm>
            <a:off x="311700" y="814800"/>
            <a:ext cx="8571300" cy="942000"/>
          </a:xfrm>
          <a:prstGeom prst="rect">
            <a:avLst/>
          </a:prstGeom>
        </p:spPr>
        <p:txBody>
          <a:bodyPr spcFirstLastPara="1" wrap="square" lIns="91425" tIns="91425" rIns="91425" bIns="91425" anchor="ctr" anchorCtr="0"/>
          <a:lstStyle>
            <a:lvl1pPr lvl="0" algn="ctr">
              <a:spcBef>
                <a:spcPts val="0"/>
              </a:spcBef>
              <a:spcAft>
                <a:spcPts val="0"/>
              </a:spcAft>
              <a:buSzPts val="3600"/>
              <a:buNone/>
              <a:defRPr/>
            </a:lvl1pPr>
            <a:lvl2pPr lvl="1" algn="ctr">
              <a:spcBef>
                <a:spcPts val="0"/>
              </a:spcBef>
              <a:spcAft>
                <a:spcPts val="0"/>
              </a:spcAft>
              <a:buSzPts val="3600"/>
              <a:buNone/>
              <a:defRPr/>
            </a:lvl2pPr>
            <a:lvl3pPr lvl="2" algn="ctr">
              <a:spcBef>
                <a:spcPts val="0"/>
              </a:spcBef>
              <a:spcAft>
                <a:spcPts val="0"/>
              </a:spcAft>
              <a:buSzPts val="3600"/>
              <a:buNone/>
              <a:defRPr/>
            </a:lvl3pPr>
            <a:lvl4pPr lvl="3" algn="ctr">
              <a:spcBef>
                <a:spcPts val="0"/>
              </a:spcBef>
              <a:spcAft>
                <a:spcPts val="0"/>
              </a:spcAft>
              <a:buSzPts val="3600"/>
              <a:buNone/>
              <a:defRPr/>
            </a:lvl4pPr>
            <a:lvl5pPr lvl="4" algn="ctr">
              <a:spcBef>
                <a:spcPts val="0"/>
              </a:spcBef>
              <a:spcAft>
                <a:spcPts val="0"/>
              </a:spcAft>
              <a:buSzPts val="3600"/>
              <a:buNone/>
              <a:defRPr/>
            </a:lvl5pPr>
            <a:lvl6pPr lvl="5" algn="ctr">
              <a:spcBef>
                <a:spcPts val="0"/>
              </a:spcBef>
              <a:spcAft>
                <a:spcPts val="0"/>
              </a:spcAft>
              <a:buSzPts val="3600"/>
              <a:buNone/>
              <a:defRPr/>
            </a:lvl6pPr>
            <a:lvl7pPr lvl="6" algn="ctr">
              <a:spcBef>
                <a:spcPts val="0"/>
              </a:spcBef>
              <a:spcAft>
                <a:spcPts val="0"/>
              </a:spcAft>
              <a:buSzPts val="3600"/>
              <a:buNone/>
              <a:defRPr/>
            </a:lvl7pPr>
            <a:lvl8pPr lvl="7" algn="ctr">
              <a:spcBef>
                <a:spcPts val="0"/>
              </a:spcBef>
              <a:spcAft>
                <a:spcPts val="0"/>
              </a:spcAft>
              <a:buSzPts val="3600"/>
              <a:buNone/>
              <a:defRPr/>
            </a:lvl8pPr>
            <a:lvl9pPr lvl="8" algn="ctr">
              <a:spcBef>
                <a:spcPts val="0"/>
              </a:spcBef>
              <a:spcAft>
                <a:spcPts val="0"/>
              </a:spcAft>
              <a:buSzPts val="3600"/>
              <a:buNone/>
              <a:defRPr/>
            </a:lvl9pPr>
          </a:lstStyle>
          <a:p>
            <a:endParaRPr/>
          </a:p>
        </p:txBody>
      </p:sp>
      <p:sp>
        <p:nvSpPr>
          <p:cNvPr id="24" name="Google Shape;24;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5"/>
        <p:cNvGrpSpPr/>
        <p:nvPr/>
      </p:nvGrpSpPr>
      <p:grpSpPr>
        <a:xfrm>
          <a:off x="0" y="0"/>
          <a:ext cx="0" cy="0"/>
          <a:chOff x="0" y="0"/>
          <a:chExt cx="0" cy="0"/>
        </a:xfrm>
      </p:grpSpPr>
      <p:sp>
        <p:nvSpPr>
          <p:cNvPr id="26" name="Google Shape;26;p4"/>
          <p:cNvSpPr/>
          <p:nvPr/>
        </p:nvSpPr>
        <p:spPr>
          <a:xfrm>
            <a:off x="-75" y="5045700"/>
            <a:ext cx="9144000" cy="978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28" name="Google Shape;28;p4"/>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9" name="Google Shape;2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0"/>
        <p:cNvGrpSpPr/>
        <p:nvPr/>
      </p:nvGrpSpPr>
      <p:grpSpPr>
        <a:xfrm>
          <a:off x="0" y="0"/>
          <a:ext cx="0" cy="0"/>
          <a:chOff x="0" y="0"/>
          <a:chExt cx="0" cy="0"/>
        </a:xfrm>
      </p:grpSpPr>
      <p:sp>
        <p:nvSpPr>
          <p:cNvPr id="31" name="Google Shape;31;p5"/>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32" name="Google Shape;32;p5"/>
          <p:cNvSpPr txBox="1">
            <a:spLocks noGrp="1"/>
          </p:cNvSpPr>
          <p:nvPr>
            <p:ph type="body" idx="1"/>
          </p:nvPr>
        </p:nvSpPr>
        <p:spPr>
          <a:xfrm>
            <a:off x="311700" y="1266175"/>
            <a:ext cx="3999900" cy="33027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3" name="Google Shape;33;p5"/>
          <p:cNvSpPr txBox="1">
            <a:spLocks noGrp="1"/>
          </p:cNvSpPr>
          <p:nvPr>
            <p:ph type="body" idx="2"/>
          </p:nvPr>
        </p:nvSpPr>
        <p:spPr>
          <a:xfrm>
            <a:off x="4832400" y="1266175"/>
            <a:ext cx="3999900" cy="33027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4" name="Google Shape;3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5"/>
        <p:cNvGrpSpPr/>
        <p:nvPr/>
      </p:nvGrpSpPr>
      <p:grpSpPr>
        <a:xfrm>
          <a:off x="0" y="0"/>
          <a:ext cx="0" cy="0"/>
          <a:chOff x="0" y="0"/>
          <a:chExt cx="0" cy="0"/>
        </a:xfrm>
      </p:grpSpPr>
      <p:sp>
        <p:nvSpPr>
          <p:cNvPr id="36" name="Google Shape;36;p6"/>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37" name="Google Shape;3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8"/>
        <p:cNvGrpSpPr/>
        <p:nvPr/>
      </p:nvGrpSpPr>
      <p:grpSpPr>
        <a:xfrm>
          <a:off x="0" y="0"/>
          <a:ext cx="0" cy="0"/>
          <a:chOff x="0" y="0"/>
          <a:chExt cx="0" cy="0"/>
        </a:xfrm>
      </p:grpSpPr>
      <p:sp>
        <p:nvSpPr>
          <p:cNvPr id="39" name="Google Shape;3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0" name="Google Shape;4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41" name="Google Shape;4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6"/>
        </a:solidFill>
        <a:effectLst/>
      </p:bgPr>
    </p:bg>
    <p:spTree>
      <p:nvGrpSpPr>
        <p:cNvPr id="1" name="Shape 42"/>
        <p:cNvGrpSpPr/>
        <p:nvPr/>
      </p:nvGrpSpPr>
      <p:grpSpPr>
        <a:xfrm>
          <a:off x="0" y="0"/>
          <a:ext cx="0" cy="0"/>
          <a:chOff x="0" y="0"/>
          <a:chExt cx="0" cy="0"/>
        </a:xfrm>
      </p:grpSpPr>
      <p:sp>
        <p:nvSpPr>
          <p:cNvPr id="43" name="Google Shape;43;p8"/>
          <p:cNvSpPr txBox="1">
            <a:spLocks noGrp="1"/>
          </p:cNvSpPr>
          <p:nvPr>
            <p:ph type="title"/>
          </p:nvPr>
        </p:nvSpPr>
        <p:spPr>
          <a:xfrm>
            <a:off x="490250" y="526350"/>
            <a:ext cx="5613600" cy="4090800"/>
          </a:xfrm>
          <a:prstGeom prst="rect">
            <a:avLst/>
          </a:prstGeom>
        </p:spPr>
        <p:txBody>
          <a:bodyPr spcFirstLastPara="1" wrap="square" lIns="91425" tIns="91425" rIns="91425" bIns="91425" anchor="ctr" anchorCtr="0"/>
          <a:lstStyle>
            <a:lvl1pPr lvl="0">
              <a:spcBef>
                <a:spcPts val="0"/>
              </a:spcBef>
              <a:spcAft>
                <a:spcPts val="0"/>
              </a:spcAft>
              <a:buClr>
                <a:schemeClr val="dk2"/>
              </a:buClr>
              <a:buSzPts val="5400"/>
              <a:buNone/>
              <a:defRPr sz="5400" b="0">
                <a:solidFill>
                  <a:schemeClr val="dk2"/>
                </a:solidFill>
              </a:defRPr>
            </a:lvl1pPr>
            <a:lvl2pPr lvl="1">
              <a:spcBef>
                <a:spcPts val="0"/>
              </a:spcBef>
              <a:spcAft>
                <a:spcPts val="0"/>
              </a:spcAft>
              <a:buClr>
                <a:schemeClr val="dk2"/>
              </a:buClr>
              <a:buSzPts val="5400"/>
              <a:buNone/>
              <a:defRPr sz="5400" b="0">
                <a:solidFill>
                  <a:schemeClr val="dk2"/>
                </a:solidFill>
              </a:defRPr>
            </a:lvl2pPr>
            <a:lvl3pPr lvl="2">
              <a:spcBef>
                <a:spcPts val="0"/>
              </a:spcBef>
              <a:spcAft>
                <a:spcPts val="0"/>
              </a:spcAft>
              <a:buClr>
                <a:schemeClr val="dk2"/>
              </a:buClr>
              <a:buSzPts val="5400"/>
              <a:buNone/>
              <a:defRPr sz="5400" b="0">
                <a:solidFill>
                  <a:schemeClr val="dk2"/>
                </a:solidFill>
              </a:defRPr>
            </a:lvl3pPr>
            <a:lvl4pPr lvl="3">
              <a:spcBef>
                <a:spcPts val="0"/>
              </a:spcBef>
              <a:spcAft>
                <a:spcPts val="0"/>
              </a:spcAft>
              <a:buClr>
                <a:schemeClr val="dk2"/>
              </a:buClr>
              <a:buSzPts val="5400"/>
              <a:buNone/>
              <a:defRPr sz="5400" b="0">
                <a:solidFill>
                  <a:schemeClr val="dk2"/>
                </a:solidFill>
              </a:defRPr>
            </a:lvl4pPr>
            <a:lvl5pPr lvl="4">
              <a:spcBef>
                <a:spcPts val="0"/>
              </a:spcBef>
              <a:spcAft>
                <a:spcPts val="0"/>
              </a:spcAft>
              <a:buClr>
                <a:schemeClr val="dk2"/>
              </a:buClr>
              <a:buSzPts val="5400"/>
              <a:buNone/>
              <a:defRPr sz="5400" b="0">
                <a:solidFill>
                  <a:schemeClr val="dk2"/>
                </a:solidFill>
              </a:defRPr>
            </a:lvl5pPr>
            <a:lvl6pPr lvl="5">
              <a:spcBef>
                <a:spcPts val="0"/>
              </a:spcBef>
              <a:spcAft>
                <a:spcPts val="0"/>
              </a:spcAft>
              <a:buClr>
                <a:schemeClr val="dk2"/>
              </a:buClr>
              <a:buSzPts val="5400"/>
              <a:buNone/>
              <a:defRPr sz="5400" b="0">
                <a:solidFill>
                  <a:schemeClr val="dk2"/>
                </a:solidFill>
              </a:defRPr>
            </a:lvl6pPr>
            <a:lvl7pPr lvl="6">
              <a:spcBef>
                <a:spcPts val="0"/>
              </a:spcBef>
              <a:spcAft>
                <a:spcPts val="0"/>
              </a:spcAft>
              <a:buClr>
                <a:schemeClr val="dk2"/>
              </a:buClr>
              <a:buSzPts val="5400"/>
              <a:buNone/>
              <a:defRPr sz="5400" b="0">
                <a:solidFill>
                  <a:schemeClr val="dk2"/>
                </a:solidFill>
              </a:defRPr>
            </a:lvl7pPr>
            <a:lvl8pPr lvl="7">
              <a:spcBef>
                <a:spcPts val="0"/>
              </a:spcBef>
              <a:spcAft>
                <a:spcPts val="0"/>
              </a:spcAft>
              <a:buClr>
                <a:schemeClr val="dk2"/>
              </a:buClr>
              <a:buSzPts val="5400"/>
              <a:buNone/>
              <a:defRPr sz="5400" b="0">
                <a:solidFill>
                  <a:schemeClr val="dk2"/>
                </a:solidFill>
              </a:defRPr>
            </a:lvl8pPr>
            <a:lvl9pPr lvl="8">
              <a:spcBef>
                <a:spcPts val="0"/>
              </a:spcBef>
              <a:spcAft>
                <a:spcPts val="0"/>
              </a:spcAft>
              <a:buClr>
                <a:schemeClr val="dk2"/>
              </a:buClr>
              <a:buSzPts val="5400"/>
              <a:buNone/>
              <a:defRPr sz="5400" b="0">
                <a:solidFill>
                  <a:schemeClr val="dk2"/>
                </a:solidFill>
              </a:defRPr>
            </a:lvl9pPr>
          </a:lstStyle>
          <a:p>
            <a:endParaRPr/>
          </a:p>
        </p:txBody>
      </p:sp>
      <p:sp>
        <p:nvSpPr>
          <p:cNvPr id="44" name="Google Shape;4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5"/>
        <p:cNvGrpSpPr/>
        <p:nvPr/>
      </p:nvGrpSpPr>
      <p:grpSpPr>
        <a:xfrm>
          <a:off x="0" y="0"/>
          <a:ext cx="0" cy="0"/>
          <a:chOff x="0" y="0"/>
          <a:chExt cx="0" cy="0"/>
        </a:xfrm>
      </p:grpSpPr>
      <p:sp>
        <p:nvSpPr>
          <p:cNvPr id="46" name="Google Shape;46;p9"/>
          <p:cNvSpPr/>
          <p:nvPr/>
        </p:nvSpPr>
        <p:spPr>
          <a:xfrm>
            <a:off x="4572000" y="0"/>
            <a:ext cx="4572000" cy="51435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 name="Google Shape;47;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48" name="Google Shape;48;p9"/>
          <p:cNvSpPr txBox="1">
            <a:spLocks noGrp="1"/>
          </p:cNvSpPr>
          <p:nvPr>
            <p:ph type="title"/>
          </p:nvPr>
        </p:nvSpPr>
        <p:spPr>
          <a:xfrm>
            <a:off x="265500" y="1039675"/>
            <a:ext cx="4045200" cy="1675800"/>
          </a:xfrm>
          <a:prstGeom prst="rect">
            <a:avLst/>
          </a:prstGeom>
        </p:spPr>
        <p:txBody>
          <a:bodyPr spcFirstLastPara="1" wrap="square" lIns="91425" tIns="91425" rIns="91425" bIns="91425" anchor="b" anchorCtr="0"/>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9" name="Google Shape;49;p9"/>
          <p:cNvSpPr txBox="1">
            <a:spLocks noGrp="1"/>
          </p:cNvSpPr>
          <p:nvPr>
            <p:ph type="subTitle" idx="1"/>
          </p:nvPr>
        </p:nvSpPr>
        <p:spPr>
          <a:xfrm>
            <a:off x="265500" y="2726875"/>
            <a:ext cx="4045200" cy="12351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50" name="Google Shape;50;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
        <p:nvSpPr>
          <p:cNvPr id="51" name="Google Shape;51;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2"/>
        <p:cNvGrpSpPr/>
        <p:nvPr/>
      </p:nvGrpSpPr>
      <p:grpSpPr>
        <a:xfrm>
          <a:off x="0" y="0"/>
          <a:ext cx="0" cy="0"/>
          <a:chOff x="0" y="0"/>
          <a:chExt cx="0" cy="0"/>
        </a:xfrm>
      </p:grpSpPr>
      <p:sp>
        <p:nvSpPr>
          <p:cNvPr id="53" name="Google Shape;53;p10"/>
          <p:cNvSpPr txBox="1">
            <a:spLocks noGrp="1"/>
          </p:cNvSpPr>
          <p:nvPr>
            <p:ph type="body" idx="1"/>
          </p:nvPr>
        </p:nvSpPr>
        <p:spPr>
          <a:xfrm>
            <a:off x="311700" y="4230725"/>
            <a:ext cx="5998800" cy="5988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2400"/>
              <a:buFont typeface="PT Sans Narrow"/>
              <a:buNone/>
              <a:defRPr sz="2400">
                <a:latin typeface="PT Sans Narrow"/>
                <a:ea typeface="PT Sans Narrow"/>
                <a:cs typeface="PT Sans Narrow"/>
                <a:sym typeface="PT Sans Narrow"/>
              </a:defRPr>
            </a:lvl1pPr>
          </a:lstStyle>
          <a:p>
            <a:endParaRPr/>
          </a:p>
        </p:txBody>
      </p:sp>
      <p:sp>
        <p:nvSpPr>
          <p:cNvPr id="54" name="Google Shape;54;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tropic">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7074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1pPr>
            <a:lvl2pPr lvl="1">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2pPr>
            <a:lvl3pPr lvl="2">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3pPr>
            <a:lvl4pPr lvl="3">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4pPr>
            <a:lvl5pPr lvl="4">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5pPr>
            <a:lvl6pPr lvl="5">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6pPr>
            <a:lvl7pPr lvl="6">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7pPr>
            <a:lvl8pPr lvl="7">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8pPr>
            <a:lvl9pPr lvl="8">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9pPr>
          </a:lstStyle>
          <a:p>
            <a:endParaRPr/>
          </a:p>
        </p:txBody>
      </p:sp>
      <p:sp>
        <p:nvSpPr>
          <p:cNvPr id="7" name="Google Shape;7;p1"/>
          <p:cNvSpPr txBox="1">
            <a:spLocks noGrp="1"/>
          </p:cNvSpPr>
          <p:nvPr>
            <p:ph type="body" idx="1"/>
          </p:nvPr>
        </p:nvSpPr>
        <p:spPr>
          <a:xfrm>
            <a:off x="311700" y="1266325"/>
            <a:ext cx="8520600" cy="33027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marL="914400" lvl="1"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marL="1371600" lvl="2"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marL="1828800" lvl="3"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marL="2286000" lvl="4"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marL="2743200" lvl="5"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marL="3200400" lvl="6"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marL="3657600" lvl="7"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marL="4114800" lvl="8" indent="-317500">
              <a:lnSpc>
                <a:spcPct val="115000"/>
              </a:lnSpc>
              <a:spcBef>
                <a:spcPts val="1600"/>
              </a:spcBef>
              <a:spcAft>
                <a:spcPts val="1600"/>
              </a:spcAft>
              <a:buClr>
                <a:schemeClr val="dk2"/>
              </a:buClr>
              <a:buSzPts val="1400"/>
              <a:buFont typeface="Open Sans"/>
              <a:buChar char="■"/>
              <a:defRPr>
                <a:solidFill>
                  <a:schemeClr val="dk2"/>
                </a:solidFill>
                <a:latin typeface="Open Sans"/>
                <a:ea typeface="Open Sans"/>
                <a:cs typeface="Open Sans"/>
                <a:sym typeface="Open Sans"/>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latin typeface="Open Sans"/>
                <a:ea typeface="Open Sans"/>
                <a:cs typeface="Open Sans"/>
                <a:sym typeface="Open Sans"/>
              </a:defRPr>
            </a:lvl1pPr>
            <a:lvl2pPr lvl="1" algn="r">
              <a:buNone/>
              <a:defRPr sz="1000">
                <a:solidFill>
                  <a:schemeClr val="dk2"/>
                </a:solidFill>
                <a:latin typeface="Open Sans"/>
                <a:ea typeface="Open Sans"/>
                <a:cs typeface="Open Sans"/>
                <a:sym typeface="Open Sans"/>
              </a:defRPr>
            </a:lvl2pPr>
            <a:lvl3pPr lvl="2" algn="r">
              <a:buNone/>
              <a:defRPr sz="1000">
                <a:solidFill>
                  <a:schemeClr val="dk2"/>
                </a:solidFill>
                <a:latin typeface="Open Sans"/>
                <a:ea typeface="Open Sans"/>
                <a:cs typeface="Open Sans"/>
                <a:sym typeface="Open Sans"/>
              </a:defRPr>
            </a:lvl3pPr>
            <a:lvl4pPr lvl="3" algn="r">
              <a:buNone/>
              <a:defRPr sz="1000">
                <a:solidFill>
                  <a:schemeClr val="dk2"/>
                </a:solidFill>
                <a:latin typeface="Open Sans"/>
                <a:ea typeface="Open Sans"/>
                <a:cs typeface="Open Sans"/>
                <a:sym typeface="Open Sans"/>
              </a:defRPr>
            </a:lvl4pPr>
            <a:lvl5pPr lvl="4" algn="r">
              <a:buNone/>
              <a:defRPr sz="1000">
                <a:solidFill>
                  <a:schemeClr val="dk2"/>
                </a:solidFill>
                <a:latin typeface="Open Sans"/>
                <a:ea typeface="Open Sans"/>
                <a:cs typeface="Open Sans"/>
                <a:sym typeface="Open Sans"/>
              </a:defRPr>
            </a:lvl5pPr>
            <a:lvl6pPr lvl="5" algn="r">
              <a:buNone/>
              <a:defRPr sz="1000">
                <a:solidFill>
                  <a:schemeClr val="dk2"/>
                </a:solidFill>
                <a:latin typeface="Open Sans"/>
                <a:ea typeface="Open Sans"/>
                <a:cs typeface="Open Sans"/>
                <a:sym typeface="Open Sans"/>
              </a:defRPr>
            </a:lvl6pPr>
            <a:lvl7pPr lvl="6" algn="r">
              <a:buNone/>
              <a:defRPr sz="1000">
                <a:solidFill>
                  <a:schemeClr val="dk2"/>
                </a:solidFill>
                <a:latin typeface="Open Sans"/>
                <a:ea typeface="Open Sans"/>
                <a:cs typeface="Open Sans"/>
                <a:sym typeface="Open Sans"/>
              </a:defRPr>
            </a:lvl7pPr>
            <a:lvl8pPr lvl="7" algn="r">
              <a:buNone/>
              <a:defRPr sz="1000">
                <a:solidFill>
                  <a:schemeClr val="dk2"/>
                </a:solidFill>
                <a:latin typeface="Open Sans"/>
                <a:ea typeface="Open Sans"/>
                <a:cs typeface="Open Sans"/>
                <a:sym typeface="Open Sans"/>
              </a:defRPr>
            </a:lvl8pPr>
            <a:lvl9pPr lvl="8" algn="r">
              <a:buNone/>
              <a:defRPr sz="1000">
                <a:solidFill>
                  <a:schemeClr val="dk2"/>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id"/>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12.xml"/><Relationship Id="rId5" Type="http://schemas.openxmlformats.org/officeDocument/2006/relationships/image" Target="../media/image6.png"/><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1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 Id="rId9" Type="http://schemas.openxmlformats.org/officeDocument/2006/relationships/image" Target="../media/image13.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2.xml"/><Relationship Id="rId1" Type="http://schemas.openxmlformats.org/officeDocument/2006/relationships/slideLayout" Target="../slideLayouts/slideLayout1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2.xml"/><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3.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4.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5.xml"/><Relationship Id="rId1" Type="http://schemas.openxmlformats.org/officeDocument/2006/relationships/slideLayout" Target="../slideLayouts/slideLayout1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9.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0.xml"/><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1.xml"/><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2.xml"/><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3.xml"/><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4.xml"/><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5.xml"/><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6.xml"/><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7.xml"/><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5"/>
          <p:cNvSpPr txBox="1">
            <a:spLocks noGrp="1"/>
          </p:cNvSpPr>
          <p:nvPr>
            <p:ph type="ctrTitle"/>
          </p:nvPr>
        </p:nvSpPr>
        <p:spPr>
          <a:xfrm>
            <a:off x="1004150" y="1751764"/>
            <a:ext cx="7136700" cy="1022400"/>
          </a:xfrm>
          <a:prstGeom prst="rect">
            <a:avLst/>
          </a:prstGeom>
        </p:spPr>
        <p:txBody>
          <a:bodyPr spcFirstLastPara="1" wrap="square" lIns="68575" tIns="34275" rIns="68575" bIns="34275" anchor="b" anchorCtr="0">
            <a:noAutofit/>
          </a:bodyPr>
          <a:lstStyle/>
          <a:p>
            <a:pPr marL="0" lvl="0" indent="0" algn="ctr" rtl="0">
              <a:spcBef>
                <a:spcPts val="0"/>
              </a:spcBef>
              <a:spcAft>
                <a:spcPts val="0"/>
              </a:spcAft>
              <a:buClr>
                <a:schemeClr val="dk1"/>
              </a:buClr>
              <a:buSzPts val="4500"/>
              <a:buFont typeface="Calibri"/>
              <a:buNone/>
            </a:pPr>
            <a:r>
              <a:rPr lang="id">
                <a:solidFill>
                  <a:schemeClr val="accent1"/>
                </a:solidFill>
              </a:rPr>
              <a:t>Pengembangan Aplikasi Transfer Data di WSN</a:t>
            </a:r>
            <a:endParaRPr>
              <a:solidFill>
                <a:schemeClr val="accent1"/>
              </a:solidFill>
            </a:endParaRPr>
          </a:p>
        </p:txBody>
      </p:sp>
      <p:sp>
        <p:nvSpPr>
          <p:cNvPr id="79" name="Google Shape;79;p15"/>
          <p:cNvSpPr txBox="1">
            <a:spLocks noGrp="1"/>
          </p:cNvSpPr>
          <p:nvPr>
            <p:ph type="subTitle" idx="1"/>
          </p:nvPr>
        </p:nvSpPr>
        <p:spPr>
          <a:xfrm>
            <a:off x="2136750" y="2987770"/>
            <a:ext cx="4870500" cy="408300"/>
          </a:xfrm>
          <a:prstGeom prst="rect">
            <a:avLst/>
          </a:prstGeom>
          <a:noFill/>
          <a:ln>
            <a:noFill/>
          </a:ln>
        </p:spPr>
        <p:txBody>
          <a:bodyPr spcFirstLastPara="1" wrap="square" lIns="68575" tIns="34275" rIns="68575" bIns="34275" anchor="t" anchorCtr="0">
            <a:noAutofit/>
          </a:bodyPr>
          <a:lstStyle/>
          <a:p>
            <a:pPr marL="0" marR="0" lvl="0" indent="0" algn="ctr" rtl="0">
              <a:lnSpc>
                <a:spcPct val="90000"/>
              </a:lnSpc>
              <a:spcBef>
                <a:spcPts val="0"/>
              </a:spcBef>
              <a:spcAft>
                <a:spcPts val="0"/>
              </a:spcAft>
              <a:buClr>
                <a:schemeClr val="dk1"/>
              </a:buClr>
              <a:buSzPts val="1800"/>
              <a:buFont typeface="Arial"/>
              <a:buNone/>
            </a:pPr>
            <a:r>
              <a:rPr lang="id" sz="2000" b="0" i="0" u="none" strike="noStrike" cap="none">
                <a:latin typeface="Calibri"/>
                <a:ea typeface="Calibri"/>
                <a:cs typeface="Calibri"/>
                <a:sym typeface="Calibri"/>
              </a:rPr>
              <a:t>Jonathan Alva - 2015730047</a:t>
            </a:r>
            <a:endParaRPr sz="2000" b="0" i="0" u="none" strike="noStrike" cap="none">
              <a:latin typeface="Calibri"/>
              <a:ea typeface="Calibri"/>
              <a:cs typeface="Calibri"/>
              <a:sym typeface="Calibri"/>
            </a:endParaRPr>
          </a:p>
        </p:txBody>
      </p:sp>
      <p:sp>
        <p:nvSpPr>
          <p:cNvPr id="80" name="Google Shape;80;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id"/>
              <a:t>1</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Shape 152"/>
        <p:cNvGrpSpPr/>
        <p:nvPr/>
      </p:nvGrpSpPr>
      <p:grpSpPr>
        <a:xfrm>
          <a:off x="0" y="0"/>
          <a:ext cx="0" cy="0"/>
          <a:chOff x="0" y="0"/>
          <a:chExt cx="0" cy="0"/>
        </a:xfrm>
      </p:grpSpPr>
      <p:sp>
        <p:nvSpPr>
          <p:cNvPr id="153" name="Google Shape;153;p25"/>
          <p:cNvSpPr txBox="1">
            <a:spLocks noGrp="1"/>
          </p:cNvSpPr>
          <p:nvPr>
            <p:ph type="title"/>
          </p:nvPr>
        </p:nvSpPr>
        <p:spPr>
          <a:xfrm>
            <a:off x="628650" y="273844"/>
            <a:ext cx="7886700" cy="9942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id">
                <a:solidFill>
                  <a:schemeClr val="accent1"/>
                </a:solidFill>
              </a:rPr>
              <a:t>Controller</a:t>
            </a:r>
            <a:endParaRPr>
              <a:solidFill>
                <a:schemeClr val="accent1"/>
              </a:solidFill>
            </a:endParaRPr>
          </a:p>
        </p:txBody>
      </p:sp>
      <p:sp>
        <p:nvSpPr>
          <p:cNvPr id="154" name="Google Shape;154;p25"/>
          <p:cNvSpPr txBox="1">
            <a:spLocks noGrp="1"/>
          </p:cNvSpPr>
          <p:nvPr>
            <p:ph type="body" idx="1"/>
          </p:nvPr>
        </p:nvSpPr>
        <p:spPr>
          <a:xfrm>
            <a:off x="628650" y="1369219"/>
            <a:ext cx="7886700" cy="3263400"/>
          </a:xfrm>
          <a:prstGeom prst="rect">
            <a:avLst/>
          </a:prstGeom>
        </p:spPr>
        <p:txBody>
          <a:bodyPr spcFirstLastPara="1" wrap="square" lIns="68575" tIns="34275" rIns="68575" bIns="34275" anchor="t" anchorCtr="0">
            <a:noAutofit/>
          </a:bodyPr>
          <a:lstStyle/>
          <a:p>
            <a:pPr marL="457200" lvl="0" indent="-361950" algn="l" rtl="0">
              <a:lnSpc>
                <a:spcPct val="150000"/>
              </a:lnSpc>
              <a:spcBef>
                <a:spcPts val="800"/>
              </a:spcBef>
              <a:spcAft>
                <a:spcPts val="0"/>
              </a:spcAft>
              <a:buClr>
                <a:schemeClr val="dk2"/>
              </a:buClr>
              <a:buSzPts val="2100"/>
              <a:buChar char="•"/>
            </a:pPr>
            <a:r>
              <a:rPr lang="id">
                <a:solidFill>
                  <a:schemeClr val="dk2"/>
                </a:solidFill>
              </a:rPr>
              <a:t>Inti utama pada node sensor</a:t>
            </a:r>
            <a:endParaRPr>
              <a:solidFill>
                <a:schemeClr val="dk2"/>
              </a:solidFill>
            </a:endParaRPr>
          </a:p>
          <a:p>
            <a:pPr marL="457200" lvl="0" indent="-361950" algn="l" rtl="0">
              <a:lnSpc>
                <a:spcPct val="150000"/>
              </a:lnSpc>
              <a:spcBef>
                <a:spcPts val="0"/>
              </a:spcBef>
              <a:spcAft>
                <a:spcPts val="0"/>
              </a:spcAft>
              <a:buClr>
                <a:schemeClr val="dk2"/>
              </a:buClr>
              <a:buSzPts val="2100"/>
              <a:buChar char="•"/>
            </a:pPr>
            <a:r>
              <a:rPr lang="id">
                <a:solidFill>
                  <a:schemeClr val="dk2"/>
                </a:solidFill>
              </a:rPr>
              <a:t>Mengumpulkan data dari sensor dan memproses data tersebut</a:t>
            </a:r>
            <a:endParaRPr>
              <a:solidFill>
                <a:schemeClr val="dk2"/>
              </a:solidFill>
            </a:endParaRPr>
          </a:p>
          <a:p>
            <a:pPr marL="457200" lvl="0" indent="-361950" algn="l" rtl="0">
              <a:lnSpc>
                <a:spcPct val="150000"/>
              </a:lnSpc>
              <a:spcBef>
                <a:spcPts val="0"/>
              </a:spcBef>
              <a:spcAft>
                <a:spcPts val="0"/>
              </a:spcAft>
              <a:buClr>
                <a:schemeClr val="dk2"/>
              </a:buClr>
              <a:buSzPts val="2100"/>
              <a:buChar char="•"/>
            </a:pPr>
            <a:r>
              <a:rPr lang="id">
                <a:solidFill>
                  <a:schemeClr val="dk2"/>
                </a:solidFill>
              </a:rPr>
              <a:t>Mikroprosesor dan microcontroller untuk melakukan komputasi</a:t>
            </a:r>
            <a:endParaRPr>
              <a:solidFill>
                <a:schemeClr val="dk2"/>
              </a:solidFill>
            </a:endParaRPr>
          </a:p>
          <a:p>
            <a:pPr marL="0" lvl="0" indent="0" algn="l" rtl="0">
              <a:spcBef>
                <a:spcPts val="1600"/>
              </a:spcBef>
              <a:spcAft>
                <a:spcPts val="1600"/>
              </a:spcAft>
              <a:buNone/>
            </a:pPr>
            <a:endParaRPr>
              <a:solidFill>
                <a:schemeClr val="dk2"/>
              </a:solidFill>
            </a:endParaRPr>
          </a:p>
        </p:txBody>
      </p:sp>
      <p:sp>
        <p:nvSpPr>
          <p:cNvPr id="155" name="Google Shape;155;p25"/>
          <p:cNvSpPr txBox="1">
            <a:spLocks noGrp="1"/>
          </p:cNvSpPr>
          <p:nvPr>
            <p:ph type="sldNum" idx="12"/>
          </p:nvPr>
        </p:nvSpPr>
        <p:spPr>
          <a:xfrm>
            <a:off x="6457950" y="4767263"/>
            <a:ext cx="2057400" cy="2739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Clr>
                <a:srgbClr val="000000"/>
              </a:buClr>
              <a:buFont typeface="Arial"/>
              <a:buNone/>
            </a:pPr>
            <a:fld id="{00000000-1234-1234-1234-123412341234}" type="slidenum">
              <a:rPr lang="id"/>
              <a:t>10</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Shape 159"/>
        <p:cNvGrpSpPr/>
        <p:nvPr/>
      </p:nvGrpSpPr>
      <p:grpSpPr>
        <a:xfrm>
          <a:off x="0" y="0"/>
          <a:ext cx="0" cy="0"/>
          <a:chOff x="0" y="0"/>
          <a:chExt cx="0" cy="0"/>
        </a:xfrm>
      </p:grpSpPr>
      <p:sp>
        <p:nvSpPr>
          <p:cNvPr id="160" name="Google Shape;160;p26"/>
          <p:cNvSpPr txBox="1">
            <a:spLocks noGrp="1"/>
          </p:cNvSpPr>
          <p:nvPr>
            <p:ph type="title"/>
          </p:nvPr>
        </p:nvSpPr>
        <p:spPr>
          <a:xfrm>
            <a:off x="628650" y="273844"/>
            <a:ext cx="7886700" cy="9942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id">
                <a:solidFill>
                  <a:schemeClr val="accent1"/>
                </a:solidFill>
              </a:rPr>
              <a:t>Memory</a:t>
            </a:r>
            <a:endParaRPr>
              <a:solidFill>
                <a:schemeClr val="accent1"/>
              </a:solidFill>
            </a:endParaRPr>
          </a:p>
        </p:txBody>
      </p:sp>
      <p:sp>
        <p:nvSpPr>
          <p:cNvPr id="161" name="Google Shape;161;p26"/>
          <p:cNvSpPr txBox="1">
            <a:spLocks noGrp="1"/>
          </p:cNvSpPr>
          <p:nvPr>
            <p:ph type="body" idx="1"/>
          </p:nvPr>
        </p:nvSpPr>
        <p:spPr>
          <a:xfrm>
            <a:off x="628650" y="1369219"/>
            <a:ext cx="7886700" cy="3263400"/>
          </a:xfrm>
          <a:prstGeom prst="rect">
            <a:avLst/>
          </a:prstGeom>
        </p:spPr>
        <p:txBody>
          <a:bodyPr spcFirstLastPara="1" wrap="square" lIns="68575" tIns="34275" rIns="68575" bIns="34275" anchor="t" anchorCtr="0">
            <a:noAutofit/>
          </a:bodyPr>
          <a:lstStyle/>
          <a:p>
            <a:pPr marL="457200" lvl="0" indent="-361950" algn="just" rtl="0">
              <a:spcBef>
                <a:spcPts val="800"/>
              </a:spcBef>
              <a:spcAft>
                <a:spcPts val="0"/>
              </a:spcAft>
              <a:buClr>
                <a:schemeClr val="dk2"/>
              </a:buClr>
              <a:buSzPts val="2100"/>
              <a:buChar char="•"/>
            </a:pPr>
            <a:r>
              <a:rPr lang="id" b="1">
                <a:solidFill>
                  <a:schemeClr val="dk2"/>
                </a:solidFill>
              </a:rPr>
              <a:t>Random Access Memory (RAM)</a:t>
            </a:r>
            <a:r>
              <a:rPr lang="id">
                <a:solidFill>
                  <a:schemeClr val="dk2"/>
                </a:solidFill>
              </a:rPr>
              <a:t> sebagai penyimpanan sementara hasil sensing dan dari node sensor lain</a:t>
            </a:r>
            <a:endParaRPr>
              <a:solidFill>
                <a:schemeClr val="dk2"/>
              </a:solidFill>
            </a:endParaRPr>
          </a:p>
          <a:p>
            <a:pPr marL="457200" lvl="0" indent="-361950" algn="just" rtl="0">
              <a:spcBef>
                <a:spcPts val="0"/>
              </a:spcBef>
              <a:spcAft>
                <a:spcPts val="0"/>
              </a:spcAft>
              <a:buClr>
                <a:schemeClr val="dk2"/>
              </a:buClr>
              <a:buSzPts val="2100"/>
              <a:buChar char="•"/>
            </a:pPr>
            <a:r>
              <a:rPr lang="id">
                <a:solidFill>
                  <a:schemeClr val="dk2"/>
                </a:solidFill>
              </a:rPr>
              <a:t>RAM bersifat Volatile</a:t>
            </a:r>
            <a:endParaRPr>
              <a:solidFill>
                <a:schemeClr val="dk2"/>
              </a:solidFill>
            </a:endParaRPr>
          </a:p>
          <a:p>
            <a:pPr marL="457200" lvl="0" indent="-361950" algn="just" rtl="0">
              <a:spcBef>
                <a:spcPts val="0"/>
              </a:spcBef>
              <a:spcAft>
                <a:spcPts val="0"/>
              </a:spcAft>
              <a:buClr>
                <a:schemeClr val="dk2"/>
              </a:buClr>
              <a:buSzPts val="2100"/>
              <a:buChar char="•"/>
            </a:pPr>
            <a:r>
              <a:rPr lang="id" b="1">
                <a:solidFill>
                  <a:schemeClr val="dk2"/>
                </a:solidFill>
              </a:rPr>
              <a:t>Read Only Memory (ROM)</a:t>
            </a:r>
            <a:r>
              <a:rPr lang="id">
                <a:solidFill>
                  <a:schemeClr val="dk2"/>
                </a:solidFill>
              </a:rPr>
              <a:t> / Electrically Erasable Programmable Read-Only Memory (EEPROM) / Flash Memory bersifat non-volatile</a:t>
            </a:r>
            <a:endParaRPr>
              <a:solidFill>
                <a:schemeClr val="dk2"/>
              </a:solidFill>
            </a:endParaRPr>
          </a:p>
          <a:p>
            <a:pPr marL="457200" lvl="0" indent="-361950" algn="just" rtl="0">
              <a:spcBef>
                <a:spcPts val="0"/>
              </a:spcBef>
              <a:spcAft>
                <a:spcPts val="0"/>
              </a:spcAft>
              <a:buClr>
                <a:schemeClr val="dk2"/>
              </a:buClr>
              <a:buSzPts val="2100"/>
              <a:buChar char="•"/>
            </a:pPr>
            <a:r>
              <a:rPr lang="id" b="1">
                <a:solidFill>
                  <a:schemeClr val="dk2"/>
                </a:solidFill>
              </a:rPr>
              <a:t>ROM / EEPROM / Flash Memory</a:t>
            </a:r>
            <a:r>
              <a:rPr lang="id">
                <a:solidFill>
                  <a:schemeClr val="dk2"/>
                </a:solidFill>
              </a:rPr>
              <a:t> digunakan untuk menyimpan kode program untuk menjalankan aplikasi</a:t>
            </a:r>
            <a:endParaRPr>
              <a:solidFill>
                <a:schemeClr val="dk2"/>
              </a:solidFill>
            </a:endParaRPr>
          </a:p>
        </p:txBody>
      </p:sp>
      <p:sp>
        <p:nvSpPr>
          <p:cNvPr id="162" name="Google Shape;162;p26"/>
          <p:cNvSpPr txBox="1">
            <a:spLocks noGrp="1"/>
          </p:cNvSpPr>
          <p:nvPr>
            <p:ph type="sldNum" idx="12"/>
          </p:nvPr>
        </p:nvSpPr>
        <p:spPr>
          <a:xfrm>
            <a:off x="6457950" y="4767263"/>
            <a:ext cx="2057400" cy="2739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Clr>
                <a:srgbClr val="000000"/>
              </a:buClr>
              <a:buFont typeface="Arial"/>
              <a:buNone/>
            </a:pPr>
            <a:fld id="{00000000-1234-1234-1234-123412341234}" type="slidenum">
              <a:rPr lang="id"/>
              <a:t>11</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Shape 166"/>
        <p:cNvGrpSpPr/>
        <p:nvPr/>
      </p:nvGrpSpPr>
      <p:grpSpPr>
        <a:xfrm>
          <a:off x="0" y="0"/>
          <a:ext cx="0" cy="0"/>
          <a:chOff x="0" y="0"/>
          <a:chExt cx="0" cy="0"/>
        </a:xfrm>
      </p:grpSpPr>
      <p:sp>
        <p:nvSpPr>
          <p:cNvPr id="167" name="Google Shape;167;p27"/>
          <p:cNvSpPr txBox="1">
            <a:spLocks noGrp="1"/>
          </p:cNvSpPr>
          <p:nvPr>
            <p:ph type="title"/>
          </p:nvPr>
        </p:nvSpPr>
        <p:spPr>
          <a:xfrm>
            <a:off x="628650" y="273844"/>
            <a:ext cx="7886700" cy="9942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id">
                <a:solidFill>
                  <a:schemeClr val="accent1"/>
                </a:solidFill>
              </a:rPr>
              <a:t>Communication Device</a:t>
            </a:r>
            <a:endParaRPr>
              <a:solidFill>
                <a:schemeClr val="accent1"/>
              </a:solidFill>
            </a:endParaRPr>
          </a:p>
        </p:txBody>
      </p:sp>
      <p:sp>
        <p:nvSpPr>
          <p:cNvPr id="168" name="Google Shape;168;p27"/>
          <p:cNvSpPr txBox="1">
            <a:spLocks noGrp="1"/>
          </p:cNvSpPr>
          <p:nvPr>
            <p:ph type="body" idx="1"/>
          </p:nvPr>
        </p:nvSpPr>
        <p:spPr>
          <a:xfrm>
            <a:off x="628650" y="1369219"/>
            <a:ext cx="7886700" cy="3263400"/>
          </a:xfrm>
          <a:prstGeom prst="rect">
            <a:avLst/>
          </a:prstGeom>
        </p:spPr>
        <p:txBody>
          <a:bodyPr spcFirstLastPara="1" wrap="square" lIns="68575" tIns="34275" rIns="68575" bIns="34275" anchor="t" anchorCtr="0">
            <a:noAutofit/>
          </a:bodyPr>
          <a:lstStyle/>
          <a:p>
            <a:pPr marL="457200" lvl="0" indent="-361950" algn="just" rtl="0">
              <a:lnSpc>
                <a:spcPct val="150000"/>
              </a:lnSpc>
              <a:spcBef>
                <a:spcPts val="800"/>
              </a:spcBef>
              <a:spcAft>
                <a:spcPts val="0"/>
              </a:spcAft>
              <a:buClr>
                <a:schemeClr val="dk2"/>
              </a:buClr>
              <a:buSzPts val="2100"/>
              <a:buChar char="•"/>
            </a:pPr>
            <a:r>
              <a:rPr lang="id">
                <a:solidFill>
                  <a:schemeClr val="dk2"/>
                </a:solidFill>
              </a:rPr>
              <a:t>Perangkat untuk berkomunikasi antar node sensor</a:t>
            </a:r>
            <a:endParaRPr>
              <a:solidFill>
                <a:schemeClr val="dk2"/>
              </a:solidFill>
            </a:endParaRPr>
          </a:p>
          <a:p>
            <a:pPr marL="457200" lvl="0" indent="-361950" algn="just" rtl="0">
              <a:lnSpc>
                <a:spcPct val="150000"/>
              </a:lnSpc>
              <a:spcBef>
                <a:spcPts val="0"/>
              </a:spcBef>
              <a:spcAft>
                <a:spcPts val="0"/>
              </a:spcAft>
              <a:buClr>
                <a:schemeClr val="dk2"/>
              </a:buClr>
              <a:buSzPts val="2100"/>
              <a:buChar char="•"/>
            </a:pPr>
            <a:r>
              <a:rPr lang="id" b="1">
                <a:solidFill>
                  <a:schemeClr val="dk2"/>
                </a:solidFill>
              </a:rPr>
              <a:t>Pada WSN : Radio-Frequency Based (RF-Based)</a:t>
            </a:r>
            <a:endParaRPr b="1">
              <a:solidFill>
                <a:schemeClr val="dk2"/>
              </a:solidFill>
            </a:endParaRPr>
          </a:p>
          <a:p>
            <a:pPr marL="457200" lvl="0" indent="-361950" algn="just" rtl="0">
              <a:lnSpc>
                <a:spcPct val="150000"/>
              </a:lnSpc>
              <a:spcBef>
                <a:spcPts val="0"/>
              </a:spcBef>
              <a:spcAft>
                <a:spcPts val="0"/>
              </a:spcAft>
              <a:buClr>
                <a:schemeClr val="dk2"/>
              </a:buClr>
              <a:buSzPts val="2100"/>
              <a:buChar char="•"/>
            </a:pPr>
            <a:r>
              <a:rPr lang="id">
                <a:solidFill>
                  <a:schemeClr val="dk2"/>
                </a:solidFill>
              </a:rPr>
              <a:t>RF-Based mendukung jangkauan yang luas, data rate yang tinggi, dan tidak perlu saling mengetahui posisi pengirim dan penerima</a:t>
            </a:r>
            <a:endParaRPr>
              <a:solidFill>
                <a:schemeClr val="dk2"/>
              </a:solidFill>
            </a:endParaRPr>
          </a:p>
        </p:txBody>
      </p:sp>
      <p:sp>
        <p:nvSpPr>
          <p:cNvPr id="169" name="Google Shape;169;p27"/>
          <p:cNvSpPr txBox="1">
            <a:spLocks noGrp="1"/>
          </p:cNvSpPr>
          <p:nvPr>
            <p:ph type="sldNum" idx="12"/>
          </p:nvPr>
        </p:nvSpPr>
        <p:spPr>
          <a:xfrm>
            <a:off x="6457950" y="4767263"/>
            <a:ext cx="2057400" cy="2739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Clr>
                <a:srgbClr val="000000"/>
              </a:buClr>
              <a:buFont typeface="Arial"/>
              <a:buNone/>
            </a:pPr>
            <a:fld id="{00000000-1234-1234-1234-123412341234}" type="slidenum">
              <a:rPr lang="id"/>
              <a:t>12</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Shape 173"/>
        <p:cNvGrpSpPr/>
        <p:nvPr/>
      </p:nvGrpSpPr>
      <p:grpSpPr>
        <a:xfrm>
          <a:off x="0" y="0"/>
          <a:ext cx="0" cy="0"/>
          <a:chOff x="0" y="0"/>
          <a:chExt cx="0" cy="0"/>
        </a:xfrm>
      </p:grpSpPr>
      <p:sp>
        <p:nvSpPr>
          <p:cNvPr id="174" name="Google Shape;174;p28"/>
          <p:cNvSpPr txBox="1">
            <a:spLocks noGrp="1"/>
          </p:cNvSpPr>
          <p:nvPr>
            <p:ph type="title"/>
          </p:nvPr>
        </p:nvSpPr>
        <p:spPr>
          <a:xfrm>
            <a:off x="628650" y="273844"/>
            <a:ext cx="7886700" cy="9942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id">
                <a:solidFill>
                  <a:schemeClr val="accent1"/>
                </a:solidFill>
              </a:rPr>
              <a:t>Sensor dan Aktuator</a:t>
            </a:r>
            <a:endParaRPr>
              <a:solidFill>
                <a:schemeClr val="accent1"/>
              </a:solidFill>
            </a:endParaRPr>
          </a:p>
        </p:txBody>
      </p:sp>
      <p:sp>
        <p:nvSpPr>
          <p:cNvPr id="175" name="Google Shape;175;p28"/>
          <p:cNvSpPr txBox="1">
            <a:spLocks noGrp="1"/>
          </p:cNvSpPr>
          <p:nvPr>
            <p:ph type="body" idx="1"/>
          </p:nvPr>
        </p:nvSpPr>
        <p:spPr>
          <a:xfrm>
            <a:off x="628650" y="1369219"/>
            <a:ext cx="7886700" cy="3263400"/>
          </a:xfrm>
          <a:prstGeom prst="rect">
            <a:avLst/>
          </a:prstGeom>
        </p:spPr>
        <p:txBody>
          <a:bodyPr spcFirstLastPara="1" wrap="square" lIns="68575" tIns="34275" rIns="68575" bIns="34275" anchor="t" anchorCtr="0">
            <a:noAutofit/>
          </a:bodyPr>
          <a:lstStyle/>
          <a:p>
            <a:pPr marL="457200" lvl="0" indent="-361950" algn="just" rtl="0">
              <a:spcBef>
                <a:spcPts val="800"/>
              </a:spcBef>
              <a:spcAft>
                <a:spcPts val="0"/>
              </a:spcAft>
              <a:buClr>
                <a:schemeClr val="dk2"/>
              </a:buClr>
              <a:buSzPts val="2100"/>
              <a:buChar char="•"/>
            </a:pPr>
            <a:r>
              <a:rPr lang="id">
                <a:solidFill>
                  <a:schemeClr val="dk2"/>
                </a:solidFill>
              </a:rPr>
              <a:t>Sensor dan Aktuator adalah hal yang paling penting pada WSN</a:t>
            </a:r>
            <a:endParaRPr>
              <a:solidFill>
                <a:schemeClr val="dk2"/>
              </a:solidFill>
            </a:endParaRPr>
          </a:p>
          <a:p>
            <a:pPr marL="457200" lvl="0" indent="-361950" algn="just" rtl="0">
              <a:spcBef>
                <a:spcPts val="0"/>
              </a:spcBef>
              <a:spcAft>
                <a:spcPts val="0"/>
              </a:spcAft>
              <a:buClr>
                <a:schemeClr val="dk2"/>
              </a:buClr>
              <a:buSzPts val="2100"/>
              <a:buChar char="•"/>
            </a:pPr>
            <a:r>
              <a:rPr lang="id">
                <a:solidFill>
                  <a:schemeClr val="dk2"/>
                </a:solidFill>
              </a:rPr>
              <a:t>3 Kategori Sensor :</a:t>
            </a:r>
            <a:endParaRPr>
              <a:solidFill>
                <a:schemeClr val="dk2"/>
              </a:solidFill>
            </a:endParaRPr>
          </a:p>
          <a:p>
            <a:pPr marL="914400" lvl="1" indent="-342900" algn="just" rtl="0">
              <a:lnSpc>
                <a:spcPct val="150000"/>
              </a:lnSpc>
              <a:spcBef>
                <a:spcPts val="0"/>
              </a:spcBef>
              <a:spcAft>
                <a:spcPts val="0"/>
              </a:spcAft>
              <a:buClr>
                <a:schemeClr val="dk2"/>
              </a:buClr>
              <a:buSzPts val="1800"/>
              <a:buChar char="•"/>
            </a:pPr>
            <a:r>
              <a:rPr lang="id" b="1">
                <a:solidFill>
                  <a:schemeClr val="dk2"/>
                </a:solidFill>
              </a:rPr>
              <a:t>Passive, Omnidirectional Sensor</a:t>
            </a:r>
            <a:r>
              <a:rPr lang="id">
                <a:solidFill>
                  <a:schemeClr val="dk2"/>
                </a:solidFill>
              </a:rPr>
              <a:t> </a:t>
            </a:r>
            <a:endParaRPr>
              <a:solidFill>
                <a:schemeClr val="dk2"/>
              </a:solidFill>
            </a:endParaRPr>
          </a:p>
          <a:p>
            <a:pPr marL="914400" lvl="1" indent="-342900" algn="just" rtl="0">
              <a:lnSpc>
                <a:spcPct val="150000"/>
              </a:lnSpc>
              <a:spcBef>
                <a:spcPts val="0"/>
              </a:spcBef>
              <a:spcAft>
                <a:spcPts val="0"/>
              </a:spcAft>
              <a:buClr>
                <a:schemeClr val="dk2"/>
              </a:buClr>
              <a:buSzPts val="1800"/>
              <a:buChar char="•"/>
            </a:pPr>
            <a:r>
              <a:rPr lang="id" b="1">
                <a:solidFill>
                  <a:schemeClr val="dk2"/>
                </a:solidFill>
              </a:rPr>
              <a:t>Passive, Narrow-Beam Sensor</a:t>
            </a:r>
            <a:endParaRPr>
              <a:solidFill>
                <a:schemeClr val="dk2"/>
              </a:solidFill>
            </a:endParaRPr>
          </a:p>
          <a:p>
            <a:pPr marL="914400" lvl="1" indent="-342900" algn="just" rtl="0">
              <a:lnSpc>
                <a:spcPct val="150000"/>
              </a:lnSpc>
              <a:spcBef>
                <a:spcPts val="0"/>
              </a:spcBef>
              <a:spcAft>
                <a:spcPts val="0"/>
              </a:spcAft>
              <a:buClr>
                <a:schemeClr val="dk2"/>
              </a:buClr>
              <a:buSzPts val="1800"/>
              <a:buChar char="•"/>
            </a:pPr>
            <a:r>
              <a:rPr lang="id" b="1">
                <a:solidFill>
                  <a:schemeClr val="dk2"/>
                </a:solidFill>
              </a:rPr>
              <a:t>Active Sensor</a:t>
            </a:r>
            <a:endParaRPr b="1">
              <a:solidFill>
                <a:schemeClr val="dk2"/>
              </a:solidFill>
            </a:endParaRPr>
          </a:p>
          <a:p>
            <a:pPr marL="457200" lvl="0" indent="-361950" algn="just" rtl="0">
              <a:spcBef>
                <a:spcPts val="0"/>
              </a:spcBef>
              <a:spcAft>
                <a:spcPts val="0"/>
              </a:spcAft>
              <a:buClr>
                <a:schemeClr val="dk2"/>
              </a:buClr>
              <a:buSzPts val="2100"/>
              <a:buChar char="•"/>
            </a:pPr>
            <a:r>
              <a:rPr lang="id" b="1">
                <a:solidFill>
                  <a:schemeClr val="dk2"/>
                </a:solidFill>
              </a:rPr>
              <a:t>Aktuator </a:t>
            </a:r>
            <a:r>
              <a:rPr lang="id">
                <a:solidFill>
                  <a:schemeClr val="dk2"/>
                </a:solidFill>
              </a:rPr>
              <a:t>adalah penerima sinyal dan mengubah sinyal menjadi aksi fisik. Contohnya LED mengubah listrik menjadi cahaya, dan motor (electric motor) mengubah listrik menjadi gerakan.</a:t>
            </a:r>
            <a:endParaRPr b="1">
              <a:solidFill>
                <a:schemeClr val="dk2"/>
              </a:solidFill>
            </a:endParaRPr>
          </a:p>
        </p:txBody>
      </p:sp>
      <p:sp>
        <p:nvSpPr>
          <p:cNvPr id="176" name="Google Shape;176;p28"/>
          <p:cNvSpPr txBox="1">
            <a:spLocks noGrp="1"/>
          </p:cNvSpPr>
          <p:nvPr>
            <p:ph type="sldNum" idx="12"/>
          </p:nvPr>
        </p:nvSpPr>
        <p:spPr>
          <a:xfrm>
            <a:off x="6457950" y="4767263"/>
            <a:ext cx="2057400" cy="2739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Clr>
                <a:srgbClr val="000000"/>
              </a:buClr>
              <a:buFont typeface="Arial"/>
              <a:buNone/>
            </a:pPr>
            <a:fld id="{00000000-1234-1234-1234-123412341234}" type="slidenum">
              <a:rPr lang="id"/>
              <a:t>13</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Shape 180"/>
        <p:cNvGrpSpPr/>
        <p:nvPr/>
      </p:nvGrpSpPr>
      <p:grpSpPr>
        <a:xfrm>
          <a:off x="0" y="0"/>
          <a:ext cx="0" cy="0"/>
          <a:chOff x="0" y="0"/>
          <a:chExt cx="0" cy="0"/>
        </a:xfrm>
      </p:grpSpPr>
      <p:sp>
        <p:nvSpPr>
          <p:cNvPr id="181" name="Google Shape;181;p29"/>
          <p:cNvSpPr txBox="1">
            <a:spLocks noGrp="1"/>
          </p:cNvSpPr>
          <p:nvPr>
            <p:ph type="title"/>
          </p:nvPr>
        </p:nvSpPr>
        <p:spPr>
          <a:xfrm>
            <a:off x="628650" y="273844"/>
            <a:ext cx="7886700" cy="9942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id">
                <a:solidFill>
                  <a:schemeClr val="accent1"/>
                </a:solidFill>
              </a:rPr>
              <a:t>Jenis Sensor yang dimiliki node sensor</a:t>
            </a:r>
            <a:endParaRPr>
              <a:solidFill>
                <a:schemeClr val="accent1"/>
              </a:solidFill>
            </a:endParaRPr>
          </a:p>
        </p:txBody>
      </p:sp>
      <p:sp>
        <p:nvSpPr>
          <p:cNvPr id="182" name="Google Shape;182;p29"/>
          <p:cNvSpPr txBox="1">
            <a:spLocks noGrp="1"/>
          </p:cNvSpPr>
          <p:nvPr>
            <p:ph type="body" idx="1"/>
          </p:nvPr>
        </p:nvSpPr>
        <p:spPr>
          <a:xfrm>
            <a:off x="628650" y="1369219"/>
            <a:ext cx="7886700" cy="3263400"/>
          </a:xfrm>
          <a:prstGeom prst="rect">
            <a:avLst/>
          </a:prstGeom>
        </p:spPr>
        <p:txBody>
          <a:bodyPr spcFirstLastPara="1" wrap="square" lIns="68575" tIns="34275" rIns="68575" bIns="34275" anchor="t" anchorCtr="0">
            <a:noAutofit/>
          </a:bodyPr>
          <a:lstStyle/>
          <a:p>
            <a:pPr marL="0" lvl="0" indent="0" algn="l" rtl="0">
              <a:spcBef>
                <a:spcPts val="800"/>
              </a:spcBef>
              <a:spcAft>
                <a:spcPts val="1600"/>
              </a:spcAft>
              <a:buNone/>
            </a:pPr>
            <a:endParaRPr/>
          </a:p>
        </p:txBody>
      </p:sp>
      <p:pic>
        <p:nvPicPr>
          <p:cNvPr id="183" name="Google Shape;183;p29"/>
          <p:cNvPicPr preferRelativeResize="0"/>
          <p:nvPr/>
        </p:nvPicPr>
        <p:blipFill>
          <a:blip r:embed="rId3">
            <a:alphaModFix/>
          </a:blip>
          <a:stretch>
            <a:fillRect/>
          </a:stretch>
        </p:blipFill>
        <p:spPr>
          <a:xfrm>
            <a:off x="1240563" y="1042550"/>
            <a:ext cx="6662875" cy="3916750"/>
          </a:xfrm>
          <a:prstGeom prst="rect">
            <a:avLst/>
          </a:prstGeom>
          <a:noFill/>
          <a:ln>
            <a:noFill/>
          </a:ln>
        </p:spPr>
      </p:pic>
      <p:sp>
        <p:nvSpPr>
          <p:cNvPr id="184" name="Google Shape;184;p29"/>
          <p:cNvSpPr txBox="1">
            <a:spLocks noGrp="1"/>
          </p:cNvSpPr>
          <p:nvPr>
            <p:ph type="sldNum" idx="12"/>
          </p:nvPr>
        </p:nvSpPr>
        <p:spPr>
          <a:xfrm>
            <a:off x="6457950" y="4767263"/>
            <a:ext cx="2057400" cy="2739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Clr>
                <a:srgbClr val="000000"/>
              </a:buClr>
              <a:buFont typeface="Arial"/>
              <a:buNone/>
            </a:pPr>
            <a:fld id="{00000000-1234-1234-1234-123412341234}" type="slidenum">
              <a:rPr lang="id"/>
              <a:t>14</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Shape 188"/>
        <p:cNvGrpSpPr/>
        <p:nvPr/>
      </p:nvGrpSpPr>
      <p:grpSpPr>
        <a:xfrm>
          <a:off x="0" y="0"/>
          <a:ext cx="0" cy="0"/>
          <a:chOff x="0" y="0"/>
          <a:chExt cx="0" cy="0"/>
        </a:xfrm>
      </p:grpSpPr>
      <p:sp>
        <p:nvSpPr>
          <p:cNvPr id="189" name="Google Shape;189;p30"/>
          <p:cNvSpPr txBox="1">
            <a:spLocks noGrp="1"/>
          </p:cNvSpPr>
          <p:nvPr>
            <p:ph type="title"/>
          </p:nvPr>
        </p:nvSpPr>
        <p:spPr>
          <a:xfrm>
            <a:off x="628650" y="273844"/>
            <a:ext cx="7886700" cy="9942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id">
                <a:solidFill>
                  <a:schemeClr val="accent1"/>
                </a:solidFill>
              </a:rPr>
              <a:t>Jenis Sensor yang dimiliki node sensor</a:t>
            </a:r>
            <a:endParaRPr>
              <a:solidFill>
                <a:schemeClr val="accent1"/>
              </a:solidFill>
            </a:endParaRPr>
          </a:p>
        </p:txBody>
      </p:sp>
      <p:sp>
        <p:nvSpPr>
          <p:cNvPr id="190" name="Google Shape;190;p30"/>
          <p:cNvSpPr txBox="1">
            <a:spLocks noGrp="1"/>
          </p:cNvSpPr>
          <p:nvPr>
            <p:ph type="body" idx="1"/>
          </p:nvPr>
        </p:nvSpPr>
        <p:spPr>
          <a:xfrm>
            <a:off x="628650" y="1369219"/>
            <a:ext cx="7886700" cy="3263400"/>
          </a:xfrm>
          <a:prstGeom prst="rect">
            <a:avLst/>
          </a:prstGeom>
        </p:spPr>
        <p:txBody>
          <a:bodyPr spcFirstLastPara="1" wrap="square" lIns="68575" tIns="34275" rIns="68575" bIns="34275" anchor="t" anchorCtr="0">
            <a:noAutofit/>
          </a:bodyPr>
          <a:lstStyle/>
          <a:p>
            <a:pPr marL="0" lvl="0" indent="0" algn="l" rtl="0">
              <a:spcBef>
                <a:spcPts val="800"/>
              </a:spcBef>
              <a:spcAft>
                <a:spcPts val="1600"/>
              </a:spcAft>
              <a:buNone/>
            </a:pPr>
            <a:endParaRPr/>
          </a:p>
        </p:txBody>
      </p:sp>
      <p:pic>
        <p:nvPicPr>
          <p:cNvPr id="191" name="Google Shape;191;p30"/>
          <p:cNvPicPr preferRelativeResize="0"/>
          <p:nvPr/>
        </p:nvPicPr>
        <p:blipFill>
          <a:blip r:embed="rId3">
            <a:alphaModFix/>
          </a:blip>
          <a:stretch>
            <a:fillRect/>
          </a:stretch>
        </p:blipFill>
        <p:spPr>
          <a:xfrm>
            <a:off x="1347625" y="1051500"/>
            <a:ext cx="6397350" cy="3967999"/>
          </a:xfrm>
          <a:prstGeom prst="rect">
            <a:avLst/>
          </a:prstGeom>
          <a:noFill/>
          <a:ln>
            <a:noFill/>
          </a:ln>
        </p:spPr>
      </p:pic>
      <p:sp>
        <p:nvSpPr>
          <p:cNvPr id="192" name="Google Shape;192;p30"/>
          <p:cNvSpPr txBox="1">
            <a:spLocks noGrp="1"/>
          </p:cNvSpPr>
          <p:nvPr>
            <p:ph type="sldNum" idx="12"/>
          </p:nvPr>
        </p:nvSpPr>
        <p:spPr>
          <a:xfrm>
            <a:off x="6457950" y="4767263"/>
            <a:ext cx="2057400" cy="2739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Clr>
                <a:srgbClr val="000000"/>
              </a:buClr>
              <a:buFont typeface="Arial"/>
              <a:buNone/>
            </a:pPr>
            <a:fld id="{00000000-1234-1234-1234-123412341234}" type="slidenum">
              <a:rPr lang="id"/>
              <a:t>15</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Shape 196"/>
        <p:cNvGrpSpPr/>
        <p:nvPr/>
      </p:nvGrpSpPr>
      <p:grpSpPr>
        <a:xfrm>
          <a:off x="0" y="0"/>
          <a:ext cx="0" cy="0"/>
          <a:chOff x="0" y="0"/>
          <a:chExt cx="0" cy="0"/>
        </a:xfrm>
      </p:grpSpPr>
      <p:sp>
        <p:nvSpPr>
          <p:cNvPr id="197" name="Google Shape;197;p31"/>
          <p:cNvSpPr txBox="1">
            <a:spLocks noGrp="1"/>
          </p:cNvSpPr>
          <p:nvPr>
            <p:ph type="title"/>
          </p:nvPr>
        </p:nvSpPr>
        <p:spPr>
          <a:xfrm>
            <a:off x="628650" y="273844"/>
            <a:ext cx="7886700" cy="9942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id">
                <a:solidFill>
                  <a:schemeClr val="accent1"/>
                </a:solidFill>
              </a:rPr>
              <a:t>Power Supply</a:t>
            </a:r>
            <a:endParaRPr>
              <a:solidFill>
                <a:schemeClr val="accent1"/>
              </a:solidFill>
            </a:endParaRPr>
          </a:p>
        </p:txBody>
      </p:sp>
      <p:sp>
        <p:nvSpPr>
          <p:cNvPr id="198" name="Google Shape;198;p31"/>
          <p:cNvSpPr txBox="1">
            <a:spLocks noGrp="1"/>
          </p:cNvSpPr>
          <p:nvPr>
            <p:ph type="body" idx="1"/>
          </p:nvPr>
        </p:nvSpPr>
        <p:spPr>
          <a:xfrm>
            <a:off x="628650" y="1369219"/>
            <a:ext cx="7886700" cy="3263400"/>
          </a:xfrm>
          <a:prstGeom prst="rect">
            <a:avLst/>
          </a:prstGeom>
        </p:spPr>
        <p:txBody>
          <a:bodyPr spcFirstLastPara="1" wrap="square" lIns="68575" tIns="34275" rIns="68575" bIns="34275" anchor="t" anchorCtr="0">
            <a:noAutofit/>
          </a:bodyPr>
          <a:lstStyle/>
          <a:p>
            <a:pPr marL="0" lvl="0" indent="0" algn="l" rtl="0">
              <a:spcBef>
                <a:spcPts val="800"/>
              </a:spcBef>
              <a:spcAft>
                <a:spcPts val="0"/>
              </a:spcAft>
              <a:buNone/>
            </a:pPr>
            <a:r>
              <a:rPr lang="id">
                <a:solidFill>
                  <a:schemeClr val="dk2"/>
                </a:solidFill>
              </a:rPr>
              <a:t>Dua sumber daya pada WSN :</a:t>
            </a:r>
            <a:endParaRPr>
              <a:solidFill>
                <a:schemeClr val="dk2"/>
              </a:solidFill>
            </a:endParaRPr>
          </a:p>
          <a:p>
            <a:pPr marL="457200" lvl="0" indent="-361950" algn="l" rtl="0">
              <a:spcBef>
                <a:spcPts val="1600"/>
              </a:spcBef>
              <a:spcAft>
                <a:spcPts val="0"/>
              </a:spcAft>
              <a:buClr>
                <a:schemeClr val="dk2"/>
              </a:buClr>
              <a:buSzPts val="2100"/>
              <a:buAutoNum type="arabicPeriod"/>
            </a:pPr>
            <a:r>
              <a:rPr lang="id">
                <a:solidFill>
                  <a:schemeClr val="dk2"/>
                </a:solidFill>
              </a:rPr>
              <a:t>Storing Energy</a:t>
            </a:r>
            <a:endParaRPr>
              <a:solidFill>
                <a:schemeClr val="dk2"/>
              </a:solidFill>
            </a:endParaRPr>
          </a:p>
          <a:p>
            <a:pPr marL="457200" lvl="0" indent="-361950" algn="l" rtl="0">
              <a:spcBef>
                <a:spcPts val="0"/>
              </a:spcBef>
              <a:spcAft>
                <a:spcPts val="0"/>
              </a:spcAft>
              <a:buClr>
                <a:schemeClr val="dk2"/>
              </a:buClr>
              <a:buSzPts val="2100"/>
              <a:buAutoNum type="arabicPeriod"/>
            </a:pPr>
            <a:r>
              <a:rPr lang="id">
                <a:solidFill>
                  <a:schemeClr val="dk2"/>
                </a:solidFill>
              </a:rPr>
              <a:t>Energy Scavenging</a:t>
            </a:r>
            <a:endParaRPr>
              <a:solidFill>
                <a:schemeClr val="dk2"/>
              </a:solidFill>
            </a:endParaRPr>
          </a:p>
        </p:txBody>
      </p:sp>
      <p:pic>
        <p:nvPicPr>
          <p:cNvPr id="199" name="Google Shape;199;p31"/>
          <p:cNvPicPr preferRelativeResize="0"/>
          <p:nvPr/>
        </p:nvPicPr>
        <p:blipFill>
          <a:blip r:embed="rId3">
            <a:alphaModFix/>
          </a:blip>
          <a:stretch>
            <a:fillRect/>
          </a:stretch>
        </p:blipFill>
        <p:spPr>
          <a:xfrm>
            <a:off x="4338193" y="556850"/>
            <a:ext cx="2652950" cy="2067251"/>
          </a:xfrm>
          <a:prstGeom prst="rect">
            <a:avLst/>
          </a:prstGeom>
          <a:noFill/>
          <a:ln>
            <a:noFill/>
          </a:ln>
        </p:spPr>
      </p:pic>
      <p:pic>
        <p:nvPicPr>
          <p:cNvPr id="200" name="Google Shape;200;p31"/>
          <p:cNvPicPr preferRelativeResize="0"/>
          <p:nvPr/>
        </p:nvPicPr>
        <p:blipFill>
          <a:blip r:embed="rId4">
            <a:alphaModFix/>
          </a:blip>
          <a:stretch>
            <a:fillRect/>
          </a:stretch>
        </p:blipFill>
        <p:spPr>
          <a:xfrm>
            <a:off x="3445200" y="2977875"/>
            <a:ext cx="2886425" cy="1924277"/>
          </a:xfrm>
          <a:prstGeom prst="rect">
            <a:avLst/>
          </a:prstGeom>
          <a:noFill/>
          <a:ln>
            <a:noFill/>
          </a:ln>
        </p:spPr>
      </p:pic>
      <p:pic>
        <p:nvPicPr>
          <p:cNvPr id="201" name="Google Shape;201;p31"/>
          <p:cNvPicPr preferRelativeResize="0"/>
          <p:nvPr/>
        </p:nvPicPr>
        <p:blipFill>
          <a:blip r:embed="rId5">
            <a:alphaModFix/>
          </a:blip>
          <a:stretch>
            <a:fillRect/>
          </a:stretch>
        </p:blipFill>
        <p:spPr>
          <a:xfrm>
            <a:off x="7335950" y="1184425"/>
            <a:ext cx="1572850" cy="2430775"/>
          </a:xfrm>
          <a:prstGeom prst="rect">
            <a:avLst/>
          </a:prstGeom>
          <a:noFill/>
          <a:ln>
            <a:noFill/>
          </a:ln>
        </p:spPr>
      </p:pic>
      <p:sp>
        <p:nvSpPr>
          <p:cNvPr id="202" name="Google Shape;202;p31"/>
          <p:cNvSpPr txBox="1">
            <a:spLocks noGrp="1"/>
          </p:cNvSpPr>
          <p:nvPr>
            <p:ph type="sldNum" idx="12"/>
          </p:nvPr>
        </p:nvSpPr>
        <p:spPr>
          <a:xfrm>
            <a:off x="6457950" y="4767263"/>
            <a:ext cx="2057400" cy="2739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Clr>
                <a:srgbClr val="000000"/>
              </a:buClr>
              <a:buFont typeface="Arial"/>
              <a:buNone/>
            </a:pPr>
            <a:fld id="{00000000-1234-1234-1234-123412341234}" type="slidenum">
              <a:rPr lang="id"/>
              <a:t>16</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32"/>
          <p:cNvSpPr txBox="1">
            <a:spLocks noGrp="1"/>
          </p:cNvSpPr>
          <p:nvPr>
            <p:ph type="title"/>
          </p:nvPr>
        </p:nvSpPr>
        <p:spPr>
          <a:xfrm>
            <a:off x="628650" y="273844"/>
            <a:ext cx="7886700" cy="9942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id">
                <a:solidFill>
                  <a:schemeClr val="accent1"/>
                </a:solidFill>
              </a:rPr>
              <a:t>Arsitektur dan Topologi</a:t>
            </a:r>
            <a:endParaRPr>
              <a:solidFill>
                <a:schemeClr val="accent1"/>
              </a:solidFill>
            </a:endParaRPr>
          </a:p>
        </p:txBody>
      </p:sp>
      <p:sp>
        <p:nvSpPr>
          <p:cNvPr id="208" name="Google Shape;208;p32"/>
          <p:cNvSpPr txBox="1">
            <a:spLocks noGrp="1"/>
          </p:cNvSpPr>
          <p:nvPr>
            <p:ph type="body" idx="1"/>
          </p:nvPr>
        </p:nvSpPr>
        <p:spPr>
          <a:xfrm>
            <a:off x="628650" y="1369219"/>
            <a:ext cx="7886700" cy="3263400"/>
          </a:xfrm>
          <a:prstGeom prst="rect">
            <a:avLst/>
          </a:prstGeom>
        </p:spPr>
        <p:txBody>
          <a:bodyPr spcFirstLastPara="1" wrap="square" lIns="68575" tIns="34275" rIns="68575" bIns="34275" anchor="t" anchorCtr="0">
            <a:noAutofit/>
          </a:bodyPr>
          <a:lstStyle/>
          <a:p>
            <a:pPr marL="457200" lvl="0" indent="-361950" algn="just" rtl="0">
              <a:spcBef>
                <a:spcPts val="800"/>
              </a:spcBef>
              <a:spcAft>
                <a:spcPts val="0"/>
              </a:spcAft>
              <a:buClr>
                <a:schemeClr val="dk2"/>
              </a:buClr>
              <a:buSzPts val="2100"/>
              <a:buChar char="•"/>
            </a:pPr>
            <a:r>
              <a:rPr lang="id" dirty="0">
                <a:solidFill>
                  <a:schemeClr val="dk2"/>
                </a:solidFill>
              </a:rPr>
              <a:t>Pada WSN terdapat Sink Node / Base Station dan banyak node sensor yang tersebar.</a:t>
            </a:r>
            <a:endParaRPr dirty="0">
              <a:solidFill>
                <a:schemeClr val="dk2"/>
              </a:solidFill>
            </a:endParaRPr>
          </a:p>
          <a:p>
            <a:pPr marL="457200" lvl="0" indent="-361950" algn="just" rtl="0">
              <a:spcBef>
                <a:spcPts val="0"/>
              </a:spcBef>
              <a:spcAft>
                <a:spcPts val="0"/>
              </a:spcAft>
              <a:buClr>
                <a:schemeClr val="dk2"/>
              </a:buClr>
              <a:buSzPts val="2100"/>
              <a:buChar char="•"/>
            </a:pPr>
            <a:r>
              <a:rPr lang="id" dirty="0">
                <a:solidFill>
                  <a:schemeClr val="dk2"/>
                </a:solidFill>
              </a:rPr>
              <a:t>Sink Node / Base Station sebagai penerima data akhir dari setiap node sensor</a:t>
            </a:r>
            <a:endParaRPr dirty="0">
              <a:solidFill>
                <a:schemeClr val="dk2"/>
              </a:solidFill>
            </a:endParaRPr>
          </a:p>
          <a:p>
            <a:pPr marL="457200" lvl="0" indent="-361950" algn="just" rtl="0">
              <a:spcBef>
                <a:spcPts val="0"/>
              </a:spcBef>
              <a:spcAft>
                <a:spcPts val="0"/>
              </a:spcAft>
              <a:buClr>
                <a:schemeClr val="dk2"/>
              </a:buClr>
              <a:buSzPts val="2100"/>
              <a:buChar char="•"/>
            </a:pPr>
            <a:r>
              <a:rPr lang="id" dirty="0">
                <a:solidFill>
                  <a:schemeClr val="dk2"/>
                </a:solidFill>
              </a:rPr>
              <a:t>Tidak semua topologi jaringan dapat digunakan pada WSN</a:t>
            </a:r>
            <a:endParaRPr dirty="0">
              <a:solidFill>
                <a:schemeClr val="dk2"/>
              </a:solidFill>
            </a:endParaRPr>
          </a:p>
          <a:p>
            <a:pPr marL="457200" lvl="0" indent="-361950" algn="just" rtl="0">
              <a:spcBef>
                <a:spcPts val="0"/>
              </a:spcBef>
              <a:spcAft>
                <a:spcPts val="0"/>
              </a:spcAft>
              <a:buClr>
                <a:schemeClr val="dk2"/>
              </a:buClr>
              <a:buSzPts val="2100"/>
              <a:buChar char="•"/>
            </a:pPr>
            <a:r>
              <a:rPr lang="id" b="1" dirty="0">
                <a:solidFill>
                  <a:schemeClr val="dk2"/>
                </a:solidFill>
              </a:rPr>
              <a:t>Wired </a:t>
            </a:r>
            <a:r>
              <a:rPr lang="id" dirty="0">
                <a:solidFill>
                  <a:schemeClr val="dk2"/>
                </a:solidFill>
              </a:rPr>
              <a:t>: Topologi Star, Bus, atau Line</a:t>
            </a:r>
            <a:endParaRPr dirty="0">
              <a:solidFill>
                <a:schemeClr val="dk2"/>
              </a:solidFill>
            </a:endParaRPr>
          </a:p>
          <a:p>
            <a:pPr marL="457200" lvl="0" indent="-361950" algn="just" rtl="0">
              <a:spcBef>
                <a:spcPts val="0"/>
              </a:spcBef>
              <a:spcAft>
                <a:spcPts val="0"/>
              </a:spcAft>
              <a:buClr>
                <a:schemeClr val="dk2"/>
              </a:buClr>
              <a:buSzPts val="2100"/>
              <a:buChar char="•"/>
            </a:pPr>
            <a:r>
              <a:rPr lang="id" b="1" dirty="0">
                <a:solidFill>
                  <a:schemeClr val="dk2"/>
                </a:solidFill>
              </a:rPr>
              <a:t>Wireless </a:t>
            </a:r>
            <a:r>
              <a:rPr lang="id" dirty="0">
                <a:solidFill>
                  <a:schemeClr val="dk2"/>
                </a:solidFill>
              </a:rPr>
              <a:t>: Topologi Star, Tree, dan Mesh</a:t>
            </a:r>
            <a:endParaRPr dirty="0">
              <a:solidFill>
                <a:schemeClr val="dk2"/>
              </a:solidFill>
            </a:endParaRPr>
          </a:p>
        </p:txBody>
      </p:sp>
      <p:sp>
        <p:nvSpPr>
          <p:cNvPr id="209" name="Google Shape;209;p32"/>
          <p:cNvSpPr txBox="1">
            <a:spLocks noGrp="1"/>
          </p:cNvSpPr>
          <p:nvPr>
            <p:ph type="sldNum" idx="12"/>
          </p:nvPr>
        </p:nvSpPr>
        <p:spPr>
          <a:xfrm>
            <a:off x="6457950" y="4767263"/>
            <a:ext cx="2057400" cy="2739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Clr>
                <a:srgbClr val="000000"/>
              </a:buClr>
              <a:buFont typeface="Arial"/>
              <a:buNone/>
            </a:pPr>
            <a:fld id="{00000000-1234-1234-1234-123412341234}" type="slidenum">
              <a:rPr lang="id"/>
              <a:t>17</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33"/>
          <p:cNvSpPr txBox="1">
            <a:spLocks noGrp="1"/>
          </p:cNvSpPr>
          <p:nvPr>
            <p:ph type="title"/>
          </p:nvPr>
        </p:nvSpPr>
        <p:spPr>
          <a:xfrm>
            <a:off x="628650" y="273844"/>
            <a:ext cx="7886700" cy="9942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id">
                <a:solidFill>
                  <a:schemeClr val="accent1"/>
                </a:solidFill>
              </a:rPr>
              <a:t>Macam - Macam Topologi</a:t>
            </a:r>
            <a:endParaRPr>
              <a:solidFill>
                <a:schemeClr val="accent1"/>
              </a:solidFill>
            </a:endParaRPr>
          </a:p>
        </p:txBody>
      </p:sp>
      <p:sp>
        <p:nvSpPr>
          <p:cNvPr id="215" name="Google Shape;215;p33"/>
          <p:cNvSpPr txBox="1">
            <a:spLocks noGrp="1"/>
          </p:cNvSpPr>
          <p:nvPr>
            <p:ph type="body" idx="1"/>
          </p:nvPr>
        </p:nvSpPr>
        <p:spPr>
          <a:xfrm>
            <a:off x="628650" y="1369219"/>
            <a:ext cx="7886700" cy="3263400"/>
          </a:xfrm>
          <a:prstGeom prst="rect">
            <a:avLst/>
          </a:prstGeom>
        </p:spPr>
        <p:txBody>
          <a:bodyPr spcFirstLastPara="1" wrap="square" lIns="68575" tIns="34275" rIns="68575" bIns="34275" anchor="t" anchorCtr="0">
            <a:noAutofit/>
          </a:bodyPr>
          <a:lstStyle/>
          <a:p>
            <a:pPr marL="0" lvl="0" indent="0" algn="l" rtl="0">
              <a:spcBef>
                <a:spcPts val="800"/>
              </a:spcBef>
              <a:spcAft>
                <a:spcPts val="1600"/>
              </a:spcAft>
              <a:buNone/>
            </a:pPr>
            <a:endParaRPr/>
          </a:p>
        </p:txBody>
      </p:sp>
      <p:pic>
        <p:nvPicPr>
          <p:cNvPr id="216" name="Google Shape;216;p33"/>
          <p:cNvPicPr preferRelativeResize="0"/>
          <p:nvPr/>
        </p:nvPicPr>
        <p:blipFill>
          <a:blip r:embed="rId3">
            <a:alphaModFix/>
          </a:blip>
          <a:stretch>
            <a:fillRect/>
          </a:stretch>
        </p:blipFill>
        <p:spPr>
          <a:xfrm>
            <a:off x="666125" y="1369225"/>
            <a:ext cx="1409700" cy="781050"/>
          </a:xfrm>
          <a:prstGeom prst="rect">
            <a:avLst/>
          </a:prstGeom>
          <a:noFill/>
          <a:ln>
            <a:noFill/>
          </a:ln>
        </p:spPr>
      </p:pic>
      <p:pic>
        <p:nvPicPr>
          <p:cNvPr id="217" name="Google Shape;217;p33"/>
          <p:cNvPicPr preferRelativeResize="0"/>
          <p:nvPr/>
        </p:nvPicPr>
        <p:blipFill>
          <a:blip r:embed="rId4">
            <a:alphaModFix/>
          </a:blip>
          <a:stretch>
            <a:fillRect/>
          </a:stretch>
        </p:blipFill>
        <p:spPr>
          <a:xfrm>
            <a:off x="2683775" y="1369225"/>
            <a:ext cx="1504675" cy="884425"/>
          </a:xfrm>
          <a:prstGeom prst="rect">
            <a:avLst/>
          </a:prstGeom>
          <a:noFill/>
          <a:ln>
            <a:noFill/>
          </a:ln>
        </p:spPr>
      </p:pic>
      <p:pic>
        <p:nvPicPr>
          <p:cNvPr id="218" name="Google Shape;218;p33"/>
          <p:cNvPicPr preferRelativeResize="0"/>
          <p:nvPr/>
        </p:nvPicPr>
        <p:blipFill>
          <a:blip r:embed="rId5">
            <a:alphaModFix/>
          </a:blip>
          <a:stretch>
            <a:fillRect/>
          </a:stretch>
        </p:blipFill>
        <p:spPr>
          <a:xfrm>
            <a:off x="4938900" y="1369225"/>
            <a:ext cx="1124748" cy="1042950"/>
          </a:xfrm>
          <a:prstGeom prst="rect">
            <a:avLst/>
          </a:prstGeom>
          <a:noFill/>
          <a:ln>
            <a:noFill/>
          </a:ln>
        </p:spPr>
      </p:pic>
      <p:pic>
        <p:nvPicPr>
          <p:cNvPr id="219" name="Google Shape;219;p33"/>
          <p:cNvPicPr preferRelativeResize="0"/>
          <p:nvPr/>
        </p:nvPicPr>
        <p:blipFill>
          <a:blip r:embed="rId6">
            <a:alphaModFix/>
          </a:blip>
          <a:stretch>
            <a:fillRect/>
          </a:stretch>
        </p:blipFill>
        <p:spPr>
          <a:xfrm>
            <a:off x="7004050" y="1343650"/>
            <a:ext cx="1124750" cy="1094092"/>
          </a:xfrm>
          <a:prstGeom prst="rect">
            <a:avLst/>
          </a:prstGeom>
          <a:noFill/>
          <a:ln>
            <a:noFill/>
          </a:ln>
        </p:spPr>
      </p:pic>
      <p:pic>
        <p:nvPicPr>
          <p:cNvPr id="220" name="Google Shape;220;p33"/>
          <p:cNvPicPr preferRelativeResize="0"/>
          <p:nvPr/>
        </p:nvPicPr>
        <p:blipFill>
          <a:blip r:embed="rId7">
            <a:alphaModFix/>
          </a:blip>
          <a:stretch>
            <a:fillRect/>
          </a:stretch>
        </p:blipFill>
        <p:spPr>
          <a:xfrm>
            <a:off x="1258200" y="3274275"/>
            <a:ext cx="1609491" cy="1042950"/>
          </a:xfrm>
          <a:prstGeom prst="rect">
            <a:avLst/>
          </a:prstGeom>
          <a:noFill/>
          <a:ln>
            <a:noFill/>
          </a:ln>
        </p:spPr>
      </p:pic>
      <p:pic>
        <p:nvPicPr>
          <p:cNvPr id="221" name="Google Shape;221;p33"/>
          <p:cNvPicPr preferRelativeResize="0"/>
          <p:nvPr/>
        </p:nvPicPr>
        <p:blipFill>
          <a:blip r:embed="rId8">
            <a:alphaModFix/>
          </a:blip>
          <a:stretch>
            <a:fillRect/>
          </a:stretch>
        </p:blipFill>
        <p:spPr>
          <a:xfrm>
            <a:off x="3824350" y="3017169"/>
            <a:ext cx="1409700" cy="1364580"/>
          </a:xfrm>
          <a:prstGeom prst="rect">
            <a:avLst/>
          </a:prstGeom>
          <a:noFill/>
          <a:ln>
            <a:noFill/>
          </a:ln>
        </p:spPr>
      </p:pic>
      <p:pic>
        <p:nvPicPr>
          <p:cNvPr id="222" name="Google Shape;222;p33"/>
          <p:cNvPicPr preferRelativeResize="0"/>
          <p:nvPr/>
        </p:nvPicPr>
        <p:blipFill>
          <a:blip r:embed="rId9">
            <a:alphaModFix/>
          </a:blip>
          <a:stretch>
            <a:fillRect/>
          </a:stretch>
        </p:blipFill>
        <p:spPr>
          <a:xfrm>
            <a:off x="6190700" y="3053912"/>
            <a:ext cx="1695093" cy="1291100"/>
          </a:xfrm>
          <a:prstGeom prst="rect">
            <a:avLst/>
          </a:prstGeom>
          <a:noFill/>
          <a:ln>
            <a:noFill/>
          </a:ln>
        </p:spPr>
      </p:pic>
      <p:sp>
        <p:nvSpPr>
          <p:cNvPr id="223" name="Google Shape;223;p33"/>
          <p:cNvSpPr txBox="1"/>
          <p:nvPr/>
        </p:nvSpPr>
        <p:spPr>
          <a:xfrm>
            <a:off x="666125" y="2251450"/>
            <a:ext cx="1409700" cy="349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id"/>
              <a:t>Point to Point</a:t>
            </a:r>
            <a:endParaRPr/>
          </a:p>
        </p:txBody>
      </p:sp>
      <p:sp>
        <p:nvSpPr>
          <p:cNvPr id="224" name="Google Shape;224;p33"/>
          <p:cNvSpPr txBox="1"/>
          <p:nvPr/>
        </p:nvSpPr>
        <p:spPr>
          <a:xfrm>
            <a:off x="2731263" y="2251450"/>
            <a:ext cx="1409700" cy="349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id"/>
              <a:t>Bus</a:t>
            </a:r>
            <a:endParaRPr/>
          </a:p>
        </p:txBody>
      </p:sp>
      <p:sp>
        <p:nvSpPr>
          <p:cNvPr id="225" name="Google Shape;225;p33"/>
          <p:cNvSpPr txBox="1"/>
          <p:nvPr/>
        </p:nvSpPr>
        <p:spPr>
          <a:xfrm>
            <a:off x="4796413" y="2314250"/>
            <a:ext cx="1409700" cy="349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id"/>
              <a:t>Ring</a:t>
            </a:r>
            <a:endParaRPr/>
          </a:p>
        </p:txBody>
      </p:sp>
      <p:sp>
        <p:nvSpPr>
          <p:cNvPr id="226" name="Google Shape;226;p33"/>
          <p:cNvSpPr txBox="1"/>
          <p:nvPr/>
        </p:nvSpPr>
        <p:spPr>
          <a:xfrm>
            <a:off x="6861563" y="2397000"/>
            <a:ext cx="1409700" cy="349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id"/>
              <a:t>Star</a:t>
            </a:r>
            <a:endParaRPr/>
          </a:p>
        </p:txBody>
      </p:sp>
      <p:sp>
        <p:nvSpPr>
          <p:cNvPr id="227" name="Google Shape;227;p33"/>
          <p:cNvSpPr txBox="1"/>
          <p:nvPr/>
        </p:nvSpPr>
        <p:spPr>
          <a:xfrm>
            <a:off x="1358100" y="4283125"/>
            <a:ext cx="1409700" cy="349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id"/>
              <a:t>Tree</a:t>
            </a:r>
            <a:endParaRPr/>
          </a:p>
        </p:txBody>
      </p:sp>
      <p:sp>
        <p:nvSpPr>
          <p:cNvPr id="228" name="Google Shape;228;p33"/>
          <p:cNvSpPr txBox="1"/>
          <p:nvPr/>
        </p:nvSpPr>
        <p:spPr>
          <a:xfrm>
            <a:off x="3724450" y="4317225"/>
            <a:ext cx="1609500" cy="349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id"/>
              <a:t>Fully Connected Mesh</a:t>
            </a:r>
            <a:endParaRPr/>
          </a:p>
        </p:txBody>
      </p:sp>
      <p:sp>
        <p:nvSpPr>
          <p:cNvPr id="229" name="Google Shape;229;p33"/>
          <p:cNvSpPr txBox="1"/>
          <p:nvPr/>
        </p:nvSpPr>
        <p:spPr>
          <a:xfrm>
            <a:off x="6190700" y="4317225"/>
            <a:ext cx="1695000" cy="349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id"/>
              <a:t>Partial Connected Mesh</a:t>
            </a:r>
            <a:endParaRPr/>
          </a:p>
        </p:txBody>
      </p:sp>
      <p:sp>
        <p:nvSpPr>
          <p:cNvPr id="230" name="Google Shape;230;p33"/>
          <p:cNvSpPr txBox="1">
            <a:spLocks noGrp="1"/>
          </p:cNvSpPr>
          <p:nvPr>
            <p:ph type="sldNum" idx="12"/>
          </p:nvPr>
        </p:nvSpPr>
        <p:spPr>
          <a:xfrm>
            <a:off x="6457950" y="4767263"/>
            <a:ext cx="2057400" cy="2739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Clr>
                <a:srgbClr val="000000"/>
              </a:buClr>
              <a:buFont typeface="Arial"/>
              <a:buNone/>
            </a:pPr>
            <a:fld id="{00000000-1234-1234-1234-123412341234}" type="slidenum">
              <a:rPr lang="id"/>
              <a:t>18</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34"/>
          <p:cNvSpPr txBox="1">
            <a:spLocks noGrp="1"/>
          </p:cNvSpPr>
          <p:nvPr>
            <p:ph type="title"/>
          </p:nvPr>
        </p:nvSpPr>
        <p:spPr>
          <a:xfrm>
            <a:off x="628650" y="273844"/>
            <a:ext cx="7886700" cy="9942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id">
                <a:solidFill>
                  <a:schemeClr val="accent1"/>
                </a:solidFill>
              </a:rPr>
              <a:t>Single-Hop &amp; Multi-Hop</a:t>
            </a:r>
            <a:endParaRPr>
              <a:solidFill>
                <a:schemeClr val="accent1"/>
              </a:solidFill>
            </a:endParaRPr>
          </a:p>
        </p:txBody>
      </p:sp>
      <p:sp>
        <p:nvSpPr>
          <p:cNvPr id="236" name="Google Shape;236;p34"/>
          <p:cNvSpPr txBox="1">
            <a:spLocks noGrp="1"/>
          </p:cNvSpPr>
          <p:nvPr>
            <p:ph type="body" idx="1"/>
          </p:nvPr>
        </p:nvSpPr>
        <p:spPr>
          <a:xfrm>
            <a:off x="628650" y="1369219"/>
            <a:ext cx="7886700" cy="3263400"/>
          </a:xfrm>
          <a:prstGeom prst="rect">
            <a:avLst/>
          </a:prstGeom>
        </p:spPr>
        <p:txBody>
          <a:bodyPr spcFirstLastPara="1" wrap="square" lIns="68575" tIns="34275" rIns="68575" bIns="34275" anchor="t" anchorCtr="0">
            <a:noAutofit/>
          </a:bodyPr>
          <a:lstStyle/>
          <a:p>
            <a:pPr marL="457200" lvl="0" indent="-361950" algn="just" rtl="0">
              <a:spcBef>
                <a:spcPts val="800"/>
              </a:spcBef>
              <a:spcAft>
                <a:spcPts val="0"/>
              </a:spcAft>
              <a:buClr>
                <a:schemeClr val="dk2"/>
              </a:buClr>
              <a:buSzPts val="2100"/>
              <a:buChar char="•"/>
            </a:pPr>
            <a:r>
              <a:rPr lang="id">
                <a:solidFill>
                  <a:schemeClr val="dk2"/>
                </a:solidFill>
              </a:rPr>
              <a:t>Jalur komunikasi untuk meminimalisir penggunaan daya</a:t>
            </a:r>
            <a:endParaRPr>
              <a:solidFill>
                <a:schemeClr val="dk2"/>
              </a:solidFill>
            </a:endParaRPr>
          </a:p>
          <a:p>
            <a:pPr marL="457200" lvl="0" indent="-361950" algn="just" rtl="0">
              <a:spcBef>
                <a:spcPts val="0"/>
              </a:spcBef>
              <a:spcAft>
                <a:spcPts val="0"/>
              </a:spcAft>
              <a:buClr>
                <a:schemeClr val="dk2"/>
              </a:buClr>
              <a:buSzPts val="2100"/>
              <a:buChar char="•"/>
            </a:pPr>
            <a:r>
              <a:rPr lang="id" b="1">
                <a:solidFill>
                  <a:schemeClr val="dk2"/>
                </a:solidFill>
              </a:rPr>
              <a:t>Single-Hop</a:t>
            </a:r>
            <a:r>
              <a:rPr lang="id">
                <a:solidFill>
                  <a:schemeClr val="dk2"/>
                </a:solidFill>
              </a:rPr>
              <a:t>, hanya satu kali lompatan (hop) dari node sensor ke base station</a:t>
            </a:r>
            <a:endParaRPr>
              <a:solidFill>
                <a:schemeClr val="dk2"/>
              </a:solidFill>
            </a:endParaRPr>
          </a:p>
          <a:p>
            <a:pPr marL="457200" lvl="0" indent="-361950" algn="just" rtl="0">
              <a:spcBef>
                <a:spcPts val="0"/>
              </a:spcBef>
              <a:spcAft>
                <a:spcPts val="0"/>
              </a:spcAft>
              <a:buClr>
                <a:schemeClr val="dk2"/>
              </a:buClr>
              <a:buSzPts val="2100"/>
              <a:buChar char="•"/>
            </a:pPr>
            <a:r>
              <a:rPr lang="id" b="1">
                <a:solidFill>
                  <a:schemeClr val="dk2"/>
                </a:solidFill>
              </a:rPr>
              <a:t>Multi-Hop</a:t>
            </a:r>
            <a:r>
              <a:rPr lang="id">
                <a:solidFill>
                  <a:schemeClr val="dk2"/>
                </a:solidFill>
              </a:rPr>
              <a:t>, node sensor mengirimkan data ke tetangganya dulu sebelum  sampai ke base station</a:t>
            </a:r>
            <a:endParaRPr>
              <a:solidFill>
                <a:schemeClr val="dk2"/>
              </a:solidFill>
            </a:endParaRPr>
          </a:p>
          <a:p>
            <a:pPr marL="457200" lvl="0" indent="0" algn="l" rtl="0">
              <a:spcBef>
                <a:spcPts val="1600"/>
              </a:spcBef>
              <a:spcAft>
                <a:spcPts val="1600"/>
              </a:spcAft>
              <a:buNone/>
            </a:pPr>
            <a:endParaRPr>
              <a:solidFill>
                <a:schemeClr val="dk2"/>
              </a:solidFill>
            </a:endParaRPr>
          </a:p>
        </p:txBody>
      </p:sp>
      <p:sp>
        <p:nvSpPr>
          <p:cNvPr id="237" name="Google Shape;237;p34"/>
          <p:cNvSpPr txBox="1">
            <a:spLocks noGrp="1"/>
          </p:cNvSpPr>
          <p:nvPr>
            <p:ph type="sldNum" idx="12"/>
          </p:nvPr>
        </p:nvSpPr>
        <p:spPr>
          <a:xfrm>
            <a:off x="6457950" y="4767263"/>
            <a:ext cx="2057400" cy="2739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Clr>
                <a:srgbClr val="000000"/>
              </a:buClr>
              <a:buFont typeface="Arial"/>
              <a:buNone/>
            </a:pPr>
            <a:fld id="{00000000-1234-1234-1234-123412341234}" type="slidenum">
              <a:rPr lang="id"/>
              <a:t>19</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6"/>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Autofit/>
          </a:bodyPr>
          <a:lstStyle/>
          <a:p>
            <a:pPr marL="0" marR="0" lvl="0" indent="0" algn="l" rtl="0">
              <a:lnSpc>
                <a:spcPct val="90000"/>
              </a:lnSpc>
              <a:spcBef>
                <a:spcPts val="0"/>
              </a:spcBef>
              <a:spcAft>
                <a:spcPts val="0"/>
              </a:spcAft>
              <a:buClr>
                <a:schemeClr val="dk1"/>
              </a:buClr>
              <a:buSzPts val="3300"/>
              <a:buFont typeface="Calibri"/>
              <a:buNone/>
            </a:pPr>
            <a:r>
              <a:rPr lang="id" sz="3300" b="0" i="0" u="none" strike="noStrike" cap="none">
                <a:solidFill>
                  <a:schemeClr val="accent1"/>
                </a:solidFill>
                <a:latin typeface="Calibri"/>
                <a:ea typeface="Calibri"/>
                <a:cs typeface="Calibri"/>
                <a:sym typeface="Calibri"/>
              </a:rPr>
              <a:t>Overview</a:t>
            </a:r>
            <a:endParaRPr sz="3300" b="0" i="0" u="none" strike="noStrike" cap="none">
              <a:solidFill>
                <a:schemeClr val="accent1"/>
              </a:solidFill>
              <a:latin typeface="Calibri"/>
              <a:ea typeface="Calibri"/>
              <a:cs typeface="Calibri"/>
              <a:sym typeface="Calibri"/>
            </a:endParaRPr>
          </a:p>
        </p:txBody>
      </p:sp>
      <p:sp>
        <p:nvSpPr>
          <p:cNvPr id="86" name="Google Shape;86;p16"/>
          <p:cNvSpPr txBox="1">
            <a:spLocks noGrp="1"/>
          </p:cNvSpPr>
          <p:nvPr>
            <p:ph type="body" idx="1"/>
          </p:nvPr>
        </p:nvSpPr>
        <p:spPr>
          <a:xfrm>
            <a:off x="628650" y="1369225"/>
            <a:ext cx="3943500" cy="3263400"/>
          </a:xfrm>
          <a:prstGeom prst="rect">
            <a:avLst/>
          </a:prstGeom>
          <a:noFill/>
          <a:ln>
            <a:noFill/>
          </a:ln>
        </p:spPr>
        <p:txBody>
          <a:bodyPr spcFirstLastPara="1" wrap="square" lIns="68575" tIns="34275" rIns="68575" bIns="34275" anchor="t" anchorCtr="0">
            <a:noAutofit/>
          </a:bodyPr>
          <a:lstStyle/>
          <a:p>
            <a:pPr marL="177800" marR="0" lvl="0" indent="-171450" algn="l" rtl="0">
              <a:lnSpc>
                <a:spcPct val="90000"/>
              </a:lnSpc>
              <a:spcBef>
                <a:spcPts val="0"/>
              </a:spcBef>
              <a:spcAft>
                <a:spcPts val="0"/>
              </a:spcAft>
              <a:buClr>
                <a:schemeClr val="dk2"/>
              </a:buClr>
              <a:buSzPts val="2100"/>
              <a:buFont typeface="Arial"/>
              <a:buChar char="•"/>
            </a:pPr>
            <a:r>
              <a:rPr lang="id" sz="2100" b="0" i="0" u="none" strike="noStrike" cap="none">
                <a:solidFill>
                  <a:schemeClr val="dk2"/>
                </a:solidFill>
                <a:latin typeface="Calibri"/>
                <a:ea typeface="Calibri"/>
                <a:cs typeface="Calibri"/>
                <a:sym typeface="Calibri"/>
              </a:rPr>
              <a:t>Bab 1 - Pendahuluan</a:t>
            </a:r>
            <a:endParaRPr sz="2100" b="0" i="0" u="none" strike="noStrike" cap="none">
              <a:solidFill>
                <a:schemeClr val="dk2"/>
              </a:solidFill>
              <a:latin typeface="Calibri"/>
              <a:ea typeface="Calibri"/>
              <a:cs typeface="Calibri"/>
              <a:sym typeface="Calibri"/>
            </a:endParaRPr>
          </a:p>
          <a:p>
            <a:pPr marL="520700" marR="0" lvl="1" indent="-177800" algn="l" rtl="0">
              <a:lnSpc>
                <a:spcPct val="90000"/>
              </a:lnSpc>
              <a:spcBef>
                <a:spcPts val="400"/>
              </a:spcBef>
              <a:spcAft>
                <a:spcPts val="0"/>
              </a:spcAft>
              <a:buClr>
                <a:schemeClr val="dk2"/>
              </a:buClr>
              <a:buSzPts val="1800"/>
              <a:buFont typeface="Arial"/>
              <a:buChar char="•"/>
            </a:pPr>
            <a:r>
              <a:rPr lang="id" sz="1800" b="0" i="0" u="none" strike="noStrike" cap="none">
                <a:solidFill>
                  <a:schemeClr val="dk2"/>
                </a:solidFill>
                <a:latin typeface="Calibri"/>
                <a:ea typeface="Calibri"/>
                <a:cs typeface="Calibri"/>
                <a:sym typeface="Calibri"/>
              </a:rPr>
              <a:t>Latar Belakang</a:t>
            </a:r>
            <a:endParaRPr sz="1800" b="0" i="0" u="none" strike="noStrike" cap="none">
              <a:solidFill>
                <a:schemeClr val="dk2"/>
              </a:solidFill>
              <a:latin typeface="Calibri"/>
              <a:ea typeface="Calibri"/>
              <a:cs typeface="Calibri"/>
              <a:sym typeface="Calibri"/>
            </a:endParaRPr>
          </a:p>
          <a:p>
            <a:pPr marL="520700" marR="0" lvl="1" indent="-177800" algn="l" rtl="0">
              <a:lnSpc>
                <a:spcPct val="90000"/>
              </a:lnSpc>
              <a:spcBef>
                <a:spcPts val="400"/>
              </a:spcBef>
              <a:spcAft>
                <a:spcPts val="0"/>
              </a:spcAft>
              <a:buClr>
                <a:schemeClr val="dk2"/>
              </a:buClr>
              <a:buSzPts val="1800"/>
              <a:buFont typeface="Arial"/>
              <a:buChar char="•"/>
            </a:pPr>
            <a:r>
              <a:rPr lang="id" sz="1800" b="0" i="0" u="none" strike="noStrike" cap="none">
                <a:solidFill>
                  <a:schemeClr val="dk2"/>
                </a:solidFill>
                <a:latin typeface="Calibri"/>
                <a:ea typeface="Calibri"/>
                <a:cs typeface="Calibri"/>
                <a:sym typeface="Calibri"/>
              </a:rPr>
              <a:t>Rumusan Masalah</a:t>
            </a:r>
            <a:endParaRPr sz="1800" b="0" i="0" u="none" strike="noStrike" cap="none">
              <a:solidFill>
                <a:schemeClr val="dk2"/>
              </a:solidFill>
              <a:latin typeface="Calibri"/>
              <a:ea typeface="Calibri"/>
              <a:cs typeface="Calibri"/>
              <a:sym typeface="Calibri"/>
            </a:endParaRPr>
          </a:p>
          <a:p>
            <a:pPr marL="520700" marR="0" lvl="1" indent="-177800" algn="l" rtl="0">
              <a:lnSpc>
                <a:spcPct val="90000"/>
              </a:lnSpc>
              <a:spcBef>
                <a:spcPts val="400"/>
              </a:spcBef>
              <a:spcAft>
                <a:spcPts val="0"/>
              </a:spcAft>
              <a:buClr>
                <a:schemeClr val="dk2"/>
              </a:buClr>
              <a:buSzPts val="1800"/>
              <a:buFont typeface="Arial"/>
              <a:buChar char="•"/>
            </a:pPr>
            <a:r>
              <a:rPr lang="id" sz="1800" b="0" i="0" u="none" strike="noStrike" cap="none">
                <a:solidFill>
                  <a:schemeClr val="dk2"/>
                </a:solidFill>
                <a:latin typeface="Calibri"/>
                <a:ea typeface="Calibri"/>
                <a:cs typeface="Calibri"/>
                <a:sym typeface="Calibri"/>
              </a:rPr>
              <a:t>Tujuan</a:t>
            </a:r>
            <a:endParaRPr sz="1800" b="0" i="0" u="none" strike="noStrike" cap="none">
              <a:solidFill>
                <a:schemeClr val="dk2"/>
              </a:solidFill>
              <a:latin typeface="Calibri"/>
              <a:ea typeface="Calibri"/>
              <a:cs typeface="Calibri"/>
              <a:sym typeface="Calibri"/>
            </a:endParaRPr>
          </a:p>
          <a:p>
            <a:pPr marL="520700" marR="0" lvl="1" indent="-177800" algn="l" rtl="0">
              <a:lnSpc>
                <a:spcPct val="90000"/>
              </a:lnSpc>
              <a:spcBef>
                <a:spcPts val="400"/>
              </a:spcBef>
              <a:spcAft>
                <a:spcPts val="0"/>
              </a:spcAft>
              <a:buClr>
                <a:schemeClr val="dk2"/>
              </a:buClr>
              <a:buSzPts val="1800"/>
              <a:buFont typeface="Arial"/>
              <a:buChar char="•"/>
            </a:pPr>
            <a:r>
              <a:rPr lang="id" sz="1800" b="0" i="0" u="none" strike="noStrike" cap="none">
                <a:solidFill>
                  <a:schemeClr val="dk2"/>
                </a:solidFill>
                <a:latin typeface="Calibri"/>
                <a:ea typeface="Calibri"/>
                <a:cs typeface="Calibri"/>
                <a:sym typeface="Calibri"/>
              </a:rPr>
              <a:t>Batasan Masalah</a:t>
            </a:r>
            <a:endParaRPr sz="1800" b="0" i="0" u="none" strike="noStrike" cap="none">
              <a:solidFill>
                <a:schemeClr val="dk2"/>
              </a:solidFill>
              <a:latin typeface="Calibri"/>
              <a:ea typeface="Calibri"/>
              <a:cs typeface="Calibri"/>
              <a:sym typeface="Calibri"/>
            </a:endParaRPr>
          </a:p>
          <a:p>
            <a:pPr marL="177800" lvl="0" indent="-171450" algn="l" rtl="0">
              <a:spcBef>
                <a:spcPts val="800"/>
              </a:spcBef>
              <a:spcAft>
                <a:spcPts val="0"/>
              </a:spcAft>
              <a:buClr>
                <a:schemeClr val="dk2"/>
              </a:buClr>
              <a:buSzPts val="2100"/>
              <a:buFont typeface="Arial"/>
              <a:buChar char="•"/>
            </a:pPr>
            <a:r>
              <a:rPr lang="id">
                <a:solidFill>
                  <a:schemeClr val="dk2"/>
                </a:solidFill>
              </a:rPr>
              <a:t>Bab 2 - Landasan Teori</a:t>
            </a:r>
            <a:endParaRPr>
              <a:solidFill>
                <a:schemeClr val="dk2"/>
              </a:solidFill>
            </a:endParaRPr>
          </a:p>
          <a:p>
            <a:pPr marL="520700" lvl="1" indent="-177800" algn="l" rtl="0">
              <a:spcBef>
                <a:spcPts val="400"/>
              </a:spcBef>
              <a:spcAft>
                <a:spcPts val="0"/>
              </a:spcAft>
              <a:buClr>
                <a:schemeClr val="dk2"/>
              </a:buClr>
              <a:buSzPts val="1800"/>
              <a:buFont typeface="Arial"/>
              <a:buChar char="•"/>
            </a:pPr>
            <a:r>
              <a:rPr lang="id">
                <a:solidFill>
                  <a:schemeClr val="dk2"/>
                </a:solidFill>
              </a:rPr>
              <a:t>Wireless Sensor Network</a:t>
            </a:r>
            <a:endParaRPr>
              <a:solidFill>
                <a:schemeClr val="dk2"/>
              </a:solidFill>
            </a:endParaRPr>
          </a:p>
          <a:p>
            <a:pPr marL="520700" lvl="1" indent="-177800" algn="l" rtl="0">
              <a:spcBef>
                <a:spcPts val="400"/>
              </a:spcBef>
              <a:spcAft>
                <a:spcPts val="0"/>
              </a:spcAft>
              <a:buClr>
                <a:schemeClr val="dk2"/>
              </a:buClr>
              <a:buSzPts val="1800"/>
              <a:buFont typeface="Arial"/>
              <a:buChar char="•"/>
            </a:pPr>
            <a:r>
              <a:rPr lang="id">
                <a:solidFill>
                  <a:schemeClr val="dk2"/>
                </a:solidFill>
              </a:rPr>
              <a:t>Reliable Data Transfer di WSN</a:t>
            </a:r>
            <a:endParaRPr>
              <a:solidFill>
                <a:schemeClr val="dk2"/>
              </a:solidFill>
            </a:endParaRPr>
          </a:p>
          <a:p>
            <a:pPr marL="520700" lvl="1" indent="-177800" algn="l" rtl="0">
              <a:spcBef>
                <a:spcPts val="400"/>
              </a:spcBef>
              <a:spcAft>
                <a:spcPts val="0"/>
              </a:spcAft>
              <a:buClr>
                <a:schemeClr val="dk2"/>
              </a:buClr>
              <a:buSzPts val="1800"/>
              <a:buFont typeface="Arial"/>
              <a:buChar char="•"/>
            </a:pPr>
            <a:r>
              <a:rPr lang="id">
                <a:solidFill>
                  <a:schemeClr val="dk2"/>
                </a:solidFill>
              </a:rPr>
              <a:t>PreonVM</a:t>
            </a:r>
            <a:endParaRPr sz="1800">
              <a:solidFill>
                <a:schemeClr val="dk2"/>
              </a:solidFill>
            </a:endParaRPr>
          </a:p>
        </p:txBody>
      </p:sp>
      <p:sp>
        <p:nvSpPr>
          <p:cNvPr id="87" name="Google Shape;87;p16"/>
          <p:cNvSpPr txBox="1">
            <a:spLocks noGrp="1"/>
          </p:cNvSpPr>
          <p:nvPr>
            <p:ph type="body" idx="1"/>
          </p:nvPr>
        </p:nvSpPr>
        <p:spPr>
          <a:xfrm>
            <a:off x="4956850" y="1268025"/>
            <a:ext cx="3943500" cy="3364500"/>
          </a:xfrm>
          <a:prstGeom prst="rect">
            <a:avLst/>
          </a:prstGeom>
          <a:noFill/>
          <a:ln>
            <a:noFill/>
          </a:ln>
        </p:spPr>
        <p:txBody>
          <a:bodyPr spcFirstLastPara="1" wrap="square" lIns="68575" tIns="34275" rIns="68575" bIns="34275" anchor="t" anchorCtr="0">
            <a:noAutofit/>
          </a:bodyPr>
          <a:lstStyle/>
          <a:p>
            <a:pPr marL="177800" marR="0" lvl="0" indent="-171450" algn="l" rtl="0">
              <a:lnSpc>
                <a:spcPct val="90000"/>
              </a:lnSpc>
              <a:spcBef>
                <a:spcPts val="400"/>
              </a:spcBef>
              <a:spcAft>
                <a:spcPts val="0"/>
              </a:spcAft>
              <a:buClr>
                <a:schemeClr val="dk2"/>
              </a:buClr>
              <a:buSzPts val="2100"/>
              <a:buFont typeface="Arial"/>
              <a:buChar char="•"/>
            </a:pPr>
            <a:r>
              <a:rPr lang="id">
                <a:solidFill>
                  <a:schemeClr val="dk2"/>
                </a:solidFill>
              </a:rPr>
              <a:t>Bab 3 - Analisis</a:t>
            </a:r>
            <a:endParaRPr>
              <a:solidFill>
                <a:schemeClr val="dk2"/>
              </a:solidFill>
            </a:endParaRPr>
          </a:p>
          <a:p>
            <a:pPr marL="520700" marR="0" lvl="1" indent="-177800" algn="l" rtl="0">
              <a:lnSpc>
                <a:spcPct val="90000"/>
              </a:lnSpc>
              <a:spcBef>
                <a:spcPts val="0"/>
              </a:spcBef>
              <a:spcAft>
                <a:spcPts val="0"/>
              </a:spcAft>
              <a:buClr>
                <a:schemeClr val="dk2"/>
              </a:buClr>
              <a:buSzPts val="1800"/>
              <a:buFont typeface="Arial"/>
              <a:buChar char="•"/>
            </a:pPr>
            <a:r>
              <a:rPr lang="id">
                <a:solidFill>
                  <a:schemeClr val="dk2"/>
                </a:solidFill>
              </a:rPr>
              <a:t>Analisis Pengiriman Data dari Node Sensor</a:t>
            </a:r>
            <a:endParaRPr>
              <a:solidFill>
                <a:schemeClr val="dk2"/>
              </a:solidFill>
            </a:endParaRPr>
          </a:p>
          <a:p>
            <a:pPr marL="520700" marR="0" lvl="1" indent="-177800" algn="l" rtl="0">
              <a:lnSpc>
                <a:spcPct val="90000"/>
              </a:lnSpc>
              <a:spcBef>
                <a:spcPts val="0"/>
              </a:spcBef>
              <a:spcAft>
                <a:spcPts val="0"/>
              </a:spcAft>
              <a:buClr>
                <a:schemeClr val="dk2"/>
              </a:buClr>
              <a:buSzPts val="1800"/>
              <a:buFont typeface="Arial"/>
              <a:buChar char="•"/>
            </a:pPr>
            <a:r>
              <a:rPr lang="id">
                <a:solidFill>
                  <a:schemeClr val="dk2"/>
                </a:solidFill>
              </a:rPr>
              <a:t>Analisis Proses Pengiriman Data Yang Reliable</a:t>
            </a:r>
            <a:endParaRPr>
              <a:solidFill>
                <a:schemeClr val="dk2"/>
              </a:solidFill>
            </a:endParaRPr>
          </a:p>
          <a:p>
            <a:pPr marL="520700" marR="0" lvl="1" indent="-177800" algn="l" rtl="0">
              <a:lnSpc>
                <a:spcPct val="90000"/>
              </a:lnSpc>
              <a:spcBef>
                <a:spcPts val="0"/>
              </a:spcBef>
              <a:spcAft>
                <a:spcPts val="0"/>
              </a:spcAft>
              <a:buClr>
                <a:schemeClr val="dk2"/>
              </a:buClr>
              <a:buSzPts val="1800"/>
              <a:buFont typeface="Arial"/>
              <a:buChar char="•"/>
            </a:pPr>
            <a:r>
              <a:rPr lang="id">
                <a:solidFill>
                  <a:schemeClr val="dk2"/>
                </a:solidFill>
              </a:rPr>
              <a:t>Analisis Aplikasi Transfer Data</a:t>
            </a:r>
            <a:endParaRPr>
              <a:solidFill>
                <a:schemeClr val="dk2"/>
              </a:solidFill>
            </a:endParaRPr>
          </a:p>
          <a:p>
            <a:pPr marL="520700" marR="0" lvl="1" indent="-63500" algn="l" rtl="0">
              <a:lnSpc>
                <a:spcPct val="90000"/>
              </a:lnSpc>
              <a:spcBef>
                <a:spcPts val="400"/>
              </a:spcBef>
              <a:spcAft>
                <a:spcPts val="1600"/>
              </a:spcAft>
              <a:buClr>
                <a:schemeClr val="dk1"/>
              </a:buClr>
              <a:buSzPts val="1800"/>
              <a:buFont typeface="Arial"/>
              <a:buNone/>
            </a:pPr>
            <a:endParaRPr sz="1800" b="0" i="0" u="none" strike="noStrike" cap="none">
              <a:solidFill>
                <a:schemeClr val="dk2"/>
              </a:solidFill>
              <a:latin typeface="Calibri"/>
              <a:ea typeface="Calibri"/>
              <a:cs typeface="Calibri"/>
              <a:sym typeface="Calibri"/>
            </a:endParaRPr>
          </a:p>
        </p:txBody>
      </p:sp>
      <p:sp>
        <p:nvSpPr>
          <p:cNvPr id="88" name="Google Shape;88;p16"/>
          <p:cNvSpPr txBox="1">
            <a:spLocks noGrp="1"/>
          </p:cNvSpPr>
          <p:nvPr>
            <p:ph type="sldNum" idx="12"/>
          </p:nvPr>
        </p:nvSpPr>
        <p:spPr>
          <a:xfrm>
            <a:off x="6457950" y="4767263"/>
            <a:ext cx="2057400" cy="2739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Clr>
                <a:srgbClr val="000000"/>
              </a:buClr>
              <a:buFont typeface="Arial"/>
              <a:buNone/>
            </a:pPr>
            <a:fld id="{00000000-1234-1234-1234-123412341234}" type="slidenum">
              <a:rPr lang="id"/>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35"/>
          <p:cNvSpPr txBox="1">
            <a:spLocks noGrp="1"/>
          </p:cNvSpPr>
          <p:nvPr>
            <p:ph type="title"/>
          </p:nvPr>
        </p:nvSpPr>
        <p:spPr>
          <a:xfrm>
            <a:off x="628650" y="273844"/>
            <a:ext cx="7886700" cy="9942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id">
                <a:solidFill>
                  <a:schemeClr val="accent1"/>
                </a:solidFill>
              </a:rPr>
              <a:t>Arsitektur Flat (Peer-to-Peer)</a:t>
            </a:r>
            <a:endParaRPr>
              <a:solidFill>
                <a:schemeClr val="accent1"/>
              </a:solidFill>
            </a:endParaRPr>
          </a:p>
        </p:txBody>
      </p:sp>
      <p:sp>
        <p:nvSpPr>
          <p:cNvPr id="243" name="Google Shape;243;p35"/>
          <p:cNvSpPr txBox="1">
            <a:spLocks noGrp="1"/>
          </p:cNvSpPr>
          <p:nvPr>
            <p:ph type="body" idx="1"/>
          </p:nvPr>
        </p:nvSpPr>
        <p:spPr>
          <a:xfrm>
            <a:off x="628650" y="1369219"/>
            <a:ext cx="7886700" cy="3263400"/>
          </a:xfrm>
          <a:prstGeom prst="rect">
            <a:avLst/>
          </a:prstGeom>
        </p:spPr>
        <p:txBody>
          <a:bodyPr spcFirstLastPara="1" wrap="square" lIns="68575" tIns="34275" rIns="68575" bIns="34275" anchor="t" anchorCtr="0">
            <a:noAutofit/>
          </a:bodyPr>
          <a:lstStyle/>
          <a:p>
            <a:pPr marL="457200" lvl="0" indent="-361950" algn="just" rtl="0">
              <a:spcBef>
                <a:spcPts val="800"/>
              </a:spcBef>
              <a:spcAft>
                <a:spcPts val="0"/>
              </a:spcAft>
              <a:buClr>
                <a:schemeClr val="dk2"/>
              </a:buClr>
              <a:buSzPts val="2100"/>
              <a:buChar char="•"/>
            </a:pPr>
            <a:r>
              <a:rPr lang="id">
                <a:solidFill>
                  <a:schemeClr val="dk2"/>
                </a:solidFill>
              </a:rPr>
              <a:t>Setiap node sensor memiliki peran yang sama dalam melakukan sensing</a:t>
            </a:r>
            <a:endParaRPr>
              <a:solidFill>
                <a:schemeClr val="dk2"/>
              </a:solidFill>
            </a:endParaRPr>
          </a:p>
          <a:p>
            <a:pPr marL="457200" lvl="0" indent="-361950" algn="just" rtl="0">
              <a:spcBef>
                <a:spcPts val="0"/>
              </a:spcBef>
              <a:spcAft>
                <a:spcPts val="0"/>
              </a:spcAft>
              <a:buClr>
                <a:schemeClr val="dk2"/>
              </a:buClr>
              <a:buSzPts val="2100"/>
              <a:buChar char="•"/>
            </a:pPr>
            <a:r>
              <a:rPr lang="id">
                <a:solidFill>
                  <a:schemeClr val="dk2"/>
                </a:solidFill>
              </a:rPr>
              <a:t>Tidak terdapat tingkatan pada arsitektur flat</a:t>
            </a:r>
            <a:endParaRPr>
              <a:solidFill>
                <a:schemeClr val="dk2"/>
              </a:solidFill>
            </a:endParaRPr>
          </a:p>
          <a:p>
            <a:pPr marL="457200" lvl="0" indent="-361950" algn="just" rtl="0">
              <a:spcBef>
                <a:spcPts val="0"/>
              </a:spcBef>
              <a:spcAft>
                <a:spcPts val="0"/>
              </a:spcAft>
              <a:buClr>
                <a:schemeClr val="dk2"/>
              </a:buClr>
              <a:buSzPts val="2100"/>
              <a:buChar char="•"/>
            </a:pPr>
            <a:r>
              <a:rPr lang="id">
                <a:solidFill>
                  <a:schemeClr val="dk2"/>
                </a:solidFill>
              </a:rPr>
              <a:t>Hanya ada 2 macam node sensor secara fungsional:</a:t>
            </a:r>
            <a:endParaRPr>
              <a:solidFill>
                <a:schemeClr val="dk2"/>
              </a:solidFill>
            </a:endParaRPr>
          </a:p>
          <a:p>
            <a:pPr marL="914400" lvl="1" indent="-342900" algn="just" rtl="0">
              <a:spcBef>
                <a:spcPts val="0"/>
              </a:spcBef>
              <a:spcAft>
                <a:spcPts val="0"/>
              </a:spcAft>
              <a:buClr>
                <a:schemeClr val="dk2"/>
              </a:buClr>
              <a:buSzPts val="1800"/>
              <a:buChar char="•"/>
            </a:pPr>
            <a:r>
              <a:rPr lang="id">
                <a:solidFill>
                  <a:schemeClr val="dk2"/>
                </a:solidFill>
              </a:rPr>
              <a:t>Sink Node</a:t>
            </a:r>
            <a:endParaRPr>
              <a:solidFill>
                <a:schemeClr val="dk2"/>
              </a:solidFill>
            </a:endParaRPr>
          </a:p>
          <a:p>
            <a:pPr marL="914400" lvl="1" indent="-342900" algn="just" rtl="0">
              <a:spcBef>
                <a:spcPts val="0"/>
              </a:spcBef>
              <a:spcAft>
                <a:spcPts val="0"/>
              </a:spcAft>
              <a:buClr>
                <a:schemeClr val="dk2"/>
              </a:buClr>
              <a:buSzPts val="1800"/>
              <a:buChar char="•"/>
            </a:pPr>
            <a:r>
              <a:rPr lang="id">
                <a:solidFill>
                  <a:schemeClr val="dk2"/>
                </a:solidFill>
              </a:rPr>
              <a:t>Source Node</a:t>
            </a:r>
            <a:endParaRPr>
              <a:solidFill>
                <a:schemeClr val="dk2"/>
              </a:solidFill>
            </a:endParaRPr>
          </a:p>
          <a:p>
            <a:pPr marL="457200" lvl="0" indent="-361950" algn="just" rtl="0">
              <a:spcBef>
                <a:spcPts val="0"/>
              </a:spcBef>
              <a:spcAft>
                <a:spcPts val="0"/>
              </a:spcAft>
              <a:buClr>
                <a:schemeClr val="dk2"/>
              </a:buClr>
              <a:buSzPts val="2100"/>
              <a:buChar char="•"/>
            </a:pPr>
            <a:r>
              <a:rPr lang="id">
                <a:solidFill>
                  <a:schemeClr val="dk2"/>
                </a:solidFill>
              </a:rPr>
              <a:t>Node sensor dapat menggunakan komunikasi </a:t>
            </a:r>
            <a:r>
              <a:rPr lang="id" b="1">
                <a:solidFill>
                  <a:schemeClr val="dk2"/>
                </a:solidFill>
              </a:rPr>
              <a:t>single hop</a:t>
            </a:r>
            <a:r>
              <a:rPr lang="id">
                <a:solidFill>
                  <a:schemeClr val="dk2"/>
                </a:solidFill>
              </a:rPr>
              <a:t> atau </a:t>
            </a:r>
            <a:r>
              <a:rPr lang="id" b="1">
                <a:solidFill>
                  <a:schemeClr val="dk2"/>
                </a:solidFill>
              </a:rPr>
              <a:t>multi hop</a:t>
            </a:r>
            <a:r>
              <a:rPr lang="id">
                <a:solidFill>
                  <a:schemeClr val="dk2"/>
                </a:solidFill>
              </a:rPr>
              <a:t> untuk mengirim data ke sink node</a:t>
            </a:r>
            <a:endParaRPr>
              <a:solidFill>
                <a:schemeClr val="dk2"/>
              </a:solidFill>
            </a:endParaRPr>
          </a:p>
          <a:p>
            <a:pPr marL="0" lvl="0" indent="0" algn="l" rtl="0">
              <a:spcBef>
                <a:spcPts val="1600"/>
              </a:spcBef>
              <a:spcAft>
                <a:spcPts val="1600"/>
              </a:spcAft>
              <a:buNone/>
            </a:pPr>
            <a:endParaRPr>
              <a:solidFill>
                <a:schemeClr val="dk2"/>
              </a:solidFill>
            </a:endParaRPr>
          </a:p>
        </p:txBody>
      </p:sp>
      <p:sp>
        <p:nvSpPr>
          <p:cNvPr id="244" name="Google Shape;244;p35"/>
          <p:cNvSpPr txBox="1">
            <a:spLocks noGrp="1"/>
          </p:cNvSpPr>
          <p:nvPr>
            <p:ph type="sldNum" idx="12"/>
          </p:nvPr>
        </p:nvSpPr>
        <p:spPr>
          <a:xfrm>
            <a:off x="6457950" y="4767263"/>
            <a:ext cx="2057400" cy="2739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Clr>
                <a:srgbClr val="000000"/>
              </a:buClr>
              <a:buFont typeface="Arial"/>
              <a:buNone/>
            </a:pPr>
            <a:fld id="{00000000-1234-1234-1234-123412341234}" type="slidenum">
              <a:rPr lang="id"/>
              <a:t>20</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36"/>
          <p:cNvSpPr txBox="1">
            <a:spLocks noGrp="1"/>
          </p:cNvSpPr>
          <p:nvPr>
            <p:ph type="title"/>
          </p:nvPr>
        </p:nvSpPr>
        <p:spPr>
          <a:xfrm>
            <a:off x="628650" y="273844"/>
            <a:ext cx="7886700" cy="9942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id">
                <a:solidFill>
                  <a:schemeClr val="accent1"/>
                </a:solidFill>
              </a:rPr>
              <a:t>Arsitektur Hierarki</a:t>
            </a:r>
            <a:endParaRPr>
              <a:solidFill>
                <a:schemeClr val="accent1"/>
              </a:solidFill>
            </a:endParaRPr>
          </a:p>
        </p:txBody>
      </p:sp>
      <p:sp>
        <p:nvSpPr>
          <p:cNvPr id="250" name="Google Shape;250;p36"/>
          <p:cNvSpPr txBox="1">
            <a:spLocks noGrp="1"/>
          </p:cNvSpPr>
          <p:nvPr>
            <p:ph type="body" idx="1"/>
          </p:nvPr>
        </p:nvSpPr>
        <p:spPr>
          <a:xfrm>
            <a:off x="628650" y="1369219"/>
            <a:ext cx="7886700" cy="3263400"/>
          </a:xfrm>
          <a:prstGeom prst="rect">
            <a:avLst/>
          </a:prstGeom>
        </p:spPr>
        <p:txBody>
          <a:bodyPr spcFirstLastPara="1" wrap="square" lIns="68575" tIns="34275" rIns="68575" bIns="34275" anchor="t" anchorCtr="0">
            <a:noAutofit/>
          </a:bodyPr>
          <a:lstStyle/>
          <a:p>
            <a:pPr marL="457200" lvl="0" indent="-361950" algn="just" rtl="0">
              <a:spcBef>
                <a:spcPts val="800"/>
              </a:spcBef>
              <a:spcAft>
                <a:spcPts val="0"/>
              </a:spcAft>
              <a:buClr>
                <a:schemeClr val="dk2"/>
              </a:buClr>
              <a:buSzPts val="2100"/>
              <a:buChar char="•"/>
            </a:pPr>
            <a:r>
              <a:rPr lang="id">
                <a:solidFill>
                  <a:schemeClr val="dk2"/>
                </a:solidFill>
              </a:rPr>
              <a:t>Node sensor dikelompokan kedalam </a:t>
            </a:r>
            <a:r>
              <a:rPr lang="id" b="1" i="1">
                <a:solidFill>
                  <a:schemeClr val="dk2"/>
                </a:solidFill>
              </a:rPr>
              <a:t>cluster</a:t>
            </a:r>
            <a:endParaRPr b="1" i="1">
              <a:solidFill>
                <a:schemeClr val="dk2"/>
              </a:solidFill>
            </a:endParaRPr>
          </a:p>
          <a:p>
            <a:pPr marL="457200" lvl="0" indent="-361950" algn="just" rtl="0">
              <a:spcBef>
                <a:spcPts val="0"/>
              </a:spcBef>
              <a:spcAft>
                <a:spcPts val="0"/>
              </a:spcAft>
              <a:buClr>
                <a:schemeClr val="dk2"/>
              </a:buClr>
              <a:buSzPts val="2100"/>
              <a:buChar char="•"/>
            </a:pPr>
            <a:r>
              <a:rPr lang="id">
                <a:solidFill>
                  <a:schemeClr val="dk2"/>
                </a:solidFill>
              </a:rPr>
              <a:t>Setiap cluster terdapat </a:t>
            </a:r>
            <a:r>
              <a:rPr lang="id" b="1" i="1">
                <a:solidFill>
                  <a:schemeClr val="dk2"/>
                </a:solidFill>
              </a:rPr>
              <a:t>cluster head</a:t>
            </a:r>
            <a:r>
              <a:rPr lang="id">
                <a:solidFill>
                  <a:schemeClr val="dk2"/>
                </a:solidFill>
              </a:rPr>
              <a:t> yang mengumpulkan data dari node dibawahnya dan mengirimkan data tersebut ke base station</a:t>
            </a:r>
            <a:endParaRPr>
              <a:solidFill>
                <a:schemeClr val="dk2"/>
              </a:solidFill>
            </a:endParaRPr>
          </a:p>
          <a:p>
            <a:pPr marL="457200" lvl="0" indent="-361950" algn="just" rtl="0">
              <a:spcBef>
                <a:spcPts val="0"/>
              </a:spcBef>
              <a:spcAft>
                <a:spcPts val="0"/>
              </a:spcAft>
              <a:buClr>
                <a:schemeClr val="dk2"/>
              </a:buClr>
              <a:buSzPts val="2100"/>
              <a:buChar char="•"/>
            </a:pPr>
            <a:r>
              <a:rPr lang="id" b="1" i="1">
                <a:solidFill>
                  <a:schemeClr val="dk2"/>
                </a:solidFill>
              </a:rPr>
              <a:t>Cluster head</a:t>
            </a:r>
            <a:r>
              <a:rPr lang="id">
                <a:solidFill>
                  <a:schemeClr val="dk2"/>
                </a:solidFill>
              </a:rPr>
              <a:t> harus memiliki daya yang lebih besar dibanding node sensor lain karena lebih banyak melakukan komunikasi</a:t>
            </a:r>
            <a:endParaRPr>
              <a:solidFill>
                <a:schemeClr val="dk2"/>
              </a:solidFill>
            </a:endParaRPr>
          </a:p>
          <a:p>
            <a:pPr marL="457200" lvl="0" indent="-361950" algn="just" rtl="0">
              <a:spcBef>
                <a:spcPts val="0"/>
              </a:spcBef>
              <a:spcAft>
                <a:spcPts val="0"/>
              </a:spcAft>
              <a:buClr>
                <a:schemeClr val="dk2"/>
              </a:buClr>
              <a:buSzPts val="2100"/>
              <a:buChar char="•"/>
            </a:pPr>
            <a:r>
              <a:rPr lang="id">
                <a:solidFill>
                  <a:schemeClr val="dk2"/>
                </a:solidFill>
              </a:rPr>
              <a:t>Clustering dapat dibangun dengan single-hop atau multi-hop</a:t>
            </a:r>
            <a:endParaRPr>
              <a:solidFill>
                <a:schemeClr val="dk2"/>
              </a:solidFill>
            </a:endParaRPr>
          </a:p>
          <a:p>
            <a:pPr marL="457200" lvl="0" indent="-361950" algn="just" rtl="0">
              <a:spcBef>
                <a:spcPts val="0"/>
              </a:spcBef>
              <a:spcAft>
                <a:spcPts val="0"/>
              </a:spcAft>
              <a:buClr>
                <a:schemeClr val="dk2"/>
              </a:buClr>
              <a:buSzPts val="2100"/>
              <a:buChar char="•"/>
            </a:pPr>
            <a:r>
              <a:rPr lang="id">
                <a:solidFill>
                  <a:schemeClr val="dk2"/>
                </a:solidFill>
              </a:rPr>
              <a:t>Clustering juga dapat dibangun dengan single-tier atau multi-tier</a:t>
            </a:r>
            <a:endParaRPr>
              <a:solidFill>
                <a:schemeClr val="dk2"/>
              </a:solidFill>
            </a:endParaRPr>
          </a:p>
        </p:txBody>
      </p:sp>
      <p:sp>
        <p:nvSpPr>
          <p:cNvPr id="251" name="Google Shape;251;p36"/>
          <p:cNvSpPr txBox="1">
            <a:spLocks noGrp="1"/>
          </p:cNvSpPr>
          <p:nvPr>
            <p:ph type="sldNum" idx="12"/>
          </p:nvPr>
        </p:nvSpPr>
        <p:spPr>
          <a:xfrm>
            <a:off x="6457950" y="4767263"/>
            <a:ext cx="2057400" cy="2739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Clr>
                <a:srgbClr val="000000"/>
              </a:buClr>
              <a:buFont typeface="Arial"/>
              <a:buNone/>
            </a:pPr>
            <a:fld id="{00000000-1234-1234-1234-123412341234}" type="slidenum">
              <a:rPr lang="id"/>
              <a:t>21</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pic>
        <p:nvPicPr>
          <p:cNvPr id="256" name="Google Shape;256;p37"/>
          <p:cNvPicPr preferRelativeResize="0"/>
          <p:nvPr/>
        </p:nvPicPr>
        <p:blipFill>
          <a:blip r:embed="rId3">
            <a:alphaModFix/>
          </a:blip>
          <a:stretch>
            <a:fillRect/>
          </a:stretch>
        </p:blipFill>
        <p:spPr>
          <a:xfrm>
            <a:off x="628650" y="2836100"/>
            <a:ext cx="2337350" cy="2267475"/>
          </a:xfrm>
          <a:prstGeom prst="rect">
            <a:avLst/>
          </a:prstGeom>
          <a:noFill/>
          <a:ln>
            <a:noFill/>
          </a:ln>
        </p:spPr>
      </p:pic>
      <p:pic>
        <p:nvPicPr>
          <p:cNvPr id="257" name="Google Shape;257;p37"/>
          <p:cNvPicPr preferRelativeResize="0"/>
          <p:nvPr/>
        </p:nvPicPr>
        <p:blipFill>
          <a:blip r:embed="rId4">
            <a:alphaModFix/>
          </a:blip>
          <a:stretch>
            <a:fillRect/>
          </a:stretch>
        </p:blipFill>
        <p:spPr>
          <a:xfrm>
            <a:off x="509650" y="963275"/>
            <a:ext cx="2456350" cy="2000075"/>
          </a:xfrm>
          <a:prstGeom prst="rect">
            <a:avLst/>
          </a:prstGeom>
          <a:noFill/>
          <a:ln>
            <a:noFill/>
          </a:ln>
        </p:spPr>
      </p:pic>
      <p:pic>
        <p:nvPicPr>
          <p:cNvPr id="258" name="Google Shape;258;p37"/>
          <p:cNvPicPr preferRelativeResize="0"/>
          <p:nvPr/>
        </p:nvPicPr>
        <p:blipFill>
          <a:blip r:embed="rId5">
            <a:alphaModFix/>
          </a:blip>
          <a:stretch>
            <a:fillRect/>
          </a:stretch>
        </p:blipFill>
        <p:spPr>
          <a:xfrm>
            <a:off x="6504500" y="2963350"/>
            <a:ext cx="2238494" cy="2186425"/>
          </a:xfrm>
          <a:prstGeom prst="rect">
            <a:avLst/>
          </a:prstGeom>
          <a:noFill/>
          <a:ln>
            <a:noFill/>
          </a:ln>
        </p:spPr>
      </p:pic>
      <p:pic>
        <p:nvPicPr>
          <p:cNvPr id="259" name="Google Shape;259;p37"/>
          <p:cNvPicPr preferRelativeResize="0"/>
          <p:nvPr/>
        </p:nvPicPr>
        <p:blipFill>
          <a:blip r:embed="rId6">
            <a:alphaModFix/>
          </a:blip>
          <a:stretch>
            <a:fillRect/>
          </a:stretch>
        </p:blipFill>
        <p:spPr>
          <a:xfrm>
            <a:off x="6450300" y="776938"/>
            <a:ext cx="2292709" cy="2186425"/>
          </a:xfrm>
          <a:prstGeom prst="rect">
            <a:avLst/>
          </a:prstGeom>
          <a:noFill/>
          <a:ln>
            <a:noFill/>
          </a:ln>
        </p:spPr>
      </p:pic>
      <p:sp>
        <p:nvSpPr>
          <p:cNvPr id="260" name="Google Shape;260;p37"/>
          <p:cNvSpPr txBox="1"/>
          <p:nvPr/>
        </p:nvSpPr>
        <p:spPr>
          <a:xfrm>
            <a:off x="2966000" y="1268050"/>
            <a:ext cx="1389000" cy="27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id"/>
              <a:t>Arsitektur Flat</a:t>
            </a:r>
            <a:endParaRPr/>
          </a:p>
        </p:txBody>
      </p:sp>
      <p:sp>
        <p:nvSpPr>
          <p:cNvPr id="261" name="Google Shape;261;p37"/>
          <p:cNvSpPr txBox="1"/>
          <p:nvPr/>
        </p:nvSpPr>
        <p:spPr>
          <a:xfrm>
            <a:off x="5061300" y="1268050"/>
            <a:ext cx="1389000" cy="994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id"/>
              <a:t>Arsitektur Cluster Multi Hop terhadap Cluster Head</a:t>
            </a:r>
            <a:endParaRPr/>
          </a:p>
        </p:txBody>
      </p:sp>
      <p:sp>
        <p:nvSpPr>
          <p:cNvPr id="262" name="Google Shape;262;p37"/>
          <p:cNvSpPr txBox="1"/>
          <p:nvPr/>
        </p:nvSpPr>
        <p:spPr>
          <a:xfrm>
            <a:off x="5213700" y="3472738"/>
            <a:ext cx="1389000" cy="994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id"/>
              <a:t>Arsitektur Cluster Single Hop terhadap Cluster Head</a:t>
            </a:r>
            <a:endParaRPr/>
          </a:p>
        </p:txBody>
      </p:sp>
      <p:sp>
        <p:nvSpPr>
          <p:cNvPr id="263" name="Google Shape;263;p37"/>
          <p:cNvSpPr txBox="1"/>
          <p:nvPr/>
        </p:nvSpPr>
        <p:spPr>
          <a:xfrm>
            <a:off x="2966000" y="3625138"/>
            <a:ext cx="1389000" cy="994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id"/>
              <a:t>Arsitektur Cluster dengan Multi Tier</a:t>
            </a:r>
            <a:endParaRPr/>
          </a:p>
        </p:txBody>
      </p:sp>
      <p:sp>
        <p:nvSpPr>
          <p:cNvPr id="264" name="Google Shape;264;p37"/>
          <p:cNvSpPr txBox="1">
            <a:spLocks noGrp="1"/>
          </p:cNvSpPr>
          <p:nvPr>
            <p:ph type="title"/>
          </p:nvPr>
        </p:nvSpPr>
        <p:spPr>
          <a:xfrm>
            <a:off x="628650" y="273844"/>
            <a:ext cx="7886700" cy="9942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id">
                <a:solidFill>
                  <a:schemeClr val="accent1"/>
                </a:solidFill>
              </a:rPr>
              <a:t>Ilustrasi Arsitektur Flat dan Hierarki</a:t>
            </a:r>
            <a:endParaRPr>
              <a:solidFill>
                <a:schemeClr val="accent1"/>
              </a:solidFill>
            </a:endParaRPr>
          </a:p>
        </p:txBody>
      </p:sp>
      <p:sp>
        <p:nvSpPr>
          <p:cNvPr id="265" name="Google Shape;265;p37"/>
          <p:cNvSpPr txBox="1">
            <a:spLocks noGrp="1"/>
          </p:cNvSpPr>
          <p:nvPr>
            <p:ph type="sldNum" idx="12"/>
          </p:nvPr>
        </p:nvSpPr>
        <p:spPr>
          <a:xfrm>
            <a:off x="6457950" y="4767263"/>
            <a:ext cx="2057400" cy="2739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Clr>
                <a:srgbClr val="000000"/>
              </a:buClr>
              <a:buFont typeface="Arial"/>
              <a:buNone/>
            </a:pPr>
            <a:fld id="{00000000-1234-1234-1234-123412341234}" type="slidenum">
              <a:rPr lang="id"/>
              <a:t>22</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40"/>
          <p:cNvSpPr txBox="1">
            <a:spLocks noGrp="1"/>
          </p:cNvSpPr>
          <p:nvPr>
            <p:ph type="title"/>
          </p:nvPr>
        </p:nvSpPr>
        <p:spPr>
          <a:xfrm>
            <a:off x="628650" y="273844"/>
            <a:ext cx="7886700" cy="9942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id">
                <a:solidFill>
                  <a:schemeClr val="accent1"/>
                </a:solidFill>
              </a:rPr>
              <a:t>Protokol Stack Pada WSN</a:t>
            </a:r>
            <a:endParaRPr>
              <a:solidFill>
                <a:schemeClr val="accent1"/>
              </a:solidFill>
            </a:endParaRPr>
          </a:p>
        </p:txBody>
      </p:sp>
      <p:sp>
        <p:nvSpPr>
          <p:cNvPr id="285" name="Google Shape;285;p40"/>
          <p:cNvSpPr txBox="1">
            <a:spLocks noGrp="1"/>
          </p:cNvSpPr>
          <p:nvPr>
            <p:ph type="body" idx="1"/>
          </p:nvPr>
        </p:nvSpPr>
        <p:spPr>
          <a:xfrm>
            <a:off x="628650" y="1369219"/>
            <a:ext cx="7886700" cy="3263400"/>
          </a:xfrm>
          <a:prstGeom prst="rect">
            <a:avLst/>
          </a:prstGeom>
        </p:spPr>
        <p:txBody>
          <a:bodyPr spcFirstLastPara="1" wrap="square" lIns="68575" tIns="34275" rIns="68575" bIns="34275" anchor="t" anchorCtr="0">
            <a:noAutofit/>
          </a:bodyPr>
          <a:lstStyle/>
          <a:p>
            <a:pPr marL="0" lvl="0" indent="0" algn="l" rtl="0">
              <a:spcBef>
                <a:spcPts val="800"/>
              </a:spcBef>
              <a:spcAft>
                <a:spcPts val="0"/>
              </a:spcAft>
              <a:buNone/>
            </a:pPr>
            <a:r>
              <a:rPr lang="id">
                <a:solidFill>
                  <a:schemeClr val="dk2"/>
                </a:solidFill>
              </a:rPr>
              <a:t>WSN memiliki 5 layer protokol :</a:t>
            </a:r>
            <a:endParaRPr>
              <a:solidFill>
                <a:schemeClr val="dk2"/>
              </a:solidFill>
            </a:endParaRPr>
          </a:p>
          <a:p>
            <a:pPr marL="457200" lvl="0" indent="-361950" algn="l" rtl="0">
              <a:spcBef>
                <a:spcPts val="1600"/>
              </a:spcBef>
              <a:spcAft>
                <a:spcPts val="0"/>
              </a:spcAft>
              <a:buClr>
                <a:schemeClr val="dk2"/>
              </a:buClr>
              <a:buSzPts val="2100"/>
              <a:buAutoNum type="arabicPeriod"/>
            </a:pPr>
            <a:r>
              <a:rPr lang="id">
                <a:solidFill>
                  <a:schemeClr val="dk2"/>
                </a:solidFill>
              </a:rPr>
              <a:t>Physical Layer</a:t>
            </a:r>
            <a:endParaRPr>
              <a:solidFill>
                <a:schemeClr val="dk2"/>
              </a:solidFill>
            </a:endParaRPr>
          </a:p>
          <a:p>
            <a:pPr marL="457200" lvl="0" indent="-361950" algn="l" rtl="0">
              <a:spcBef>
                <a:spcPts val="0"/>
              </a:spcBef>
              <a:spcAft>
                <a:spcPts val="0"/>
              </a:spcAft>
              <a:buClr>
                <a:schemeClr val="dk2"/>
              </a:buClr>
              <a:buSzPts val="2100"/>
              <a:buAutoNum type="arabicPeriod"/>
            </a:pPr>
            <a:r>
              <a:rPr lang="id">
                <a:solidFill>
                  <a:schemeClr val="dk2"/>
                </a:solidFill>
              </a:rPr>
              <a:t>Data Link Layer</a:t>
            </a:r>
            <a:endParaRPr>
              <a:solidFill>
                <a:schemeClr val="dk2"/>
              </a:solidFill>
            </a:endParaRPr>
          </a:p>
          <a:p>
            <a:pPr marL="457200" lvl="0" indent="-361950" algn="l" rtl="0">
              <a:spcBef>
                <a:spcPts val="0"/>
              </a:spcBef>
              <a:spcAft>
                <a:spcPts val="0"/>
              </a:spcAft>
              <a:buClr>
                <a:schemeClr val="dk2"/>
              </a:buClr>
              <a:buSzPts val="2100"/>
              <a:buAutoNum type="arabicPeriod"/>
            </a:pPr>
            <a:r>
              <a:rPr lang="id">
                <a:solidFill>
                  <a:schemeClr val="dk2"/>
                </a:solidFill>
              </a:rPr>
              <a:t>Network Layer</a:t>
            </a:r>
            <a:endParaRPr>
              <a:solidFill>
                <a:schemeClr val="dk2"/>
              </a:solidFill>
            </a:endParaRPr>
          </a:p>
          <a:p>
            <a:pPr marL="457200" lvl="0" indent="-361950" algn="l" rtl="0">
              <a:spcBef>
                <a:spcPts val="0"/>
              </a:spcBef>
              <a:spcAft>
                <a:spcPts val="0"/>
              </a:spcAft>
              <a:buClr>
                <a:schemeClr val="dk2"/>
              </a:buClr>
              <a:buSzPts val="2100"/>
              <a:buAutoNum type="arabicPeriod"/>
            </a:pPr>
            <a:r>
              <a:rPr lang="id">
                <a:solidFill>
                  <a:schemeClr val="dk2"/>
                </a:solidFill>
              </a:rPr>
              <a:t>Transport Layer</a:t>
            </a:r>
            <a:endParaRPr>
              <a:solidFill>
                <a:schemeClr val="dk2"/>
              </a:solidFill>
            </a:endParaRPr>
          </a:p>
          <a:p>
            <a:pPr marL="457200" lvl="0" indent="-361950" algn="l" rtl="0">
              <a:spcBef>
                <a:spcPts val="0"/>
              </a:spcBef>
              <a:spcAft>
                <a:spcPts val="0"/>
              </a:spcAft>
              <a:buClr>
                <a:schemeClr val="dk2"/>
              </a:buClr>
              <a:buSzPts val="2100"/>
              <a:buAutoNum type="arabicPeriod"/>
            </a:pPr>
            <a:r>
              <a:rPr lang="id">
                <a:solidFill>
                  <a:schemeClr val="dk2"/>
                </a:solidFill>
              </a:rPr>
              <a:t>Application Layer</a:t>
            </a:r>
            <a:endParaRPr>
              <a:solidFill>
                <a:schemeClr val="dk2"/>
              </a:solidFill>
            </a:endParaRPr>
          </a:p>
        </p:txBody>
      </p:sp>
      <p:pic>
        <p:nvPicPr>
          <p:cNvPr id="286" name="Google Shape;286;p40"/>
          <p:cNvPicPr preferRelativeResize="0"/>
          <p:nvPr/>
        </p:nvPicPr>
        <p:blipFill>
          <a:blip r:embed="rId3">
            <a:alphaModFix/>
          </a:blip>
          <a:stretch>
            <a:fillRect/>
          </a:stretch>
        </p:blipFill>
        <p:spPr>
          <a:xfrm>
            <a:off x="5137925" y="1179638"/>
            <a:ext cx="2716967" cy="2931875"/>
          </a:xfrm>
          <a:prstGeom prst="rect">
            <a:avLst/>
          </a:prstGeom>
          <a:noFill/>
          <a:ln>
            <a:noFill/>
          </a:ln>
        </p:spPr>
      </p:pic>
      <p:sp>
        <p:nvSpPr>
          <p:cNvPr id="287" name="Google Shape;287;p40"/>
          <p:cNvSpPr txBox="1">
            <a:spLocks noGrp="1"/>
          </p:cNvSpPr>
          <p:nvPr>
            <p:ph type="sldNum" idx="12"/>
          </p:nvPr>
        </p:nvSpPr>
        <p:spPr>
          <a:xfrm>
            <a:off x="6457950" y="4767263"/>
            <a:ext cx="2057400" cy="2739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Clr>
                <a:srgbClr val="000000"/>
              </a:buClr>
              <a:buFont typeface="Arial"/>
              <a:buNone/>
            </a:pPr>
            <a:fld id="{00000000-1234-1234-1234-123412341234}" type="slidenum">
              <a:rPr lang="id"/>
              <a:t>23</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Shape 291"/>
        <p:cNvGrpSpPr/>
        <p:nvPr/>
      </p:nvGrpSpPr>
      <p:grpSpPr>
        <a:xfrm>
          <a:off x="0" y="0"/>
          <a:ext cx="0" cy="0"/>
          <a:chOff x="0" y="0"/>
          <a:chExt cx="0" cy="0"/>
        </a:xfrm>
      </p:grpSpPr>
      <p:sp>
        <p:nvSpPr>
          <p:cNvPr id="292" name="Google Shape;292;p41"/>
          <p:cNvSpPr txBox="1">
            <a:spLocks noGrp="1"/>
          </p:cNvSpPr>
          <p:nvPr>
            <p:ph type="title"/>
          </p:nvPr>
        </p:nvSpPr>
        <p:spPr>
          <a:xfrm>
            <a:off x="628650" y="273844"/>
            <a:ext cx="7886700" cy="9942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id">
                <a:solidFill>
                  <a:schemeClr val="accent1"/>
                </a:solidFill>
              </a:rPr>
              <a:t>Physical Layer</a:t>
            </a:r>
            <a:endParaRPr>
              <a:solidFill>
                <a:schemeClr val="accent1"/>
              </a:solidFill>
            </a:endParaRPr>
          </a:p>
        </p:txBody>
      </p:sp>
      <p:sp>
        <p:nvSpPr>
          <p:cNvPr id="293" name="Google Shape;293;p41"/>
          <p:cNvSpPr txBox="1">
            <a:spLocks noGrp="1"/>
          </p:cNvSpPr>
          <p:nvPr>
            <p:ph type="body" idx="1"/>
          </p:nvPr>
        </p:nvSpPr>
        <p:spPr>
          <a:xfrm>
            <a:off x="628650" y="1369219"/>
            <a:ext cx="7886700" cy="3263400"/>
          </a:xfrm>
          <a:prstGeom prst="rect">
            <a:avLst/>
          </a:prstGeom>
        </p:spPr>
        <p:txBody>
          <a:bodyPr spcFirstLastPara="1" wrap="square" lIns="68575" tIns="34275" rIns="68575" bIns="34275" anchor="t" anchorCtr="0">
            <a:noAutofit/>
          </a:bodyPr>
          <a:lstStyle/>
          <a:p>
            <a:pPr marL="457200" lvl="0" indent="-361950" algn="just" rtl="0">
              <a:spcBef>
                <a:spcPts val="800"/>
              </a:spcBef>
              <a:spcAft>
                <a:spcPts val="0"/>
              </a:spcAft>
              <a:buClr>
                <a:schemeClr val="dk2"/>
              </a:buClr>
              <a:buSzPts val="2100"/>
              <a:buChar char="•"/>
            </a:pPr>
            <a:r>
              <a:rPr lang="id" b="1" dirty="0">
                <a:solidFill>
                  <a:schemeClr val="dk2"/>
                </a:solidFill>
              </a:rPr>
              <a:t>Bertanggung jawab mengubah bit stream dari data link layer menjadi sinyal yang bisa di transmisi melalui media komunikasi</a:t>
            </a:r>
            <a:endParaRPr b="1" dirty="0">
              <a:solidFill>
                <a:schemeClr val="dk2"/>
              </a:solidFill>
            </a:endParaRPr>
          </a:p>
          <a:p>
            <a:pPr marL="457200" lvl="0" indent="-361950" algn="just" rtl="0">
              <a:spcBef>
                <a:spcPts val="0"/>
              </a:spcBef>
              <a:spcAft>
                <a:spcPts val="0"/>
              </a:spcAft>
              <a:buClr>
                <a:schemeClr val="dk2"/>
              </a:buClr>
              <a:buSzPts val="2100"/>
              <a:buChar char="•"/>
            </a:pPr>
            <a:r>
              <a:rPr lang="id" dirty="0">
                <a:solidFill>
                  <a:schemeClr val="dk2"/>
                </a:solidFill>
              </a:rPr>
              <a:t>Media yang dapat digunakan adalah Radio Frequency (RF) Based</a:t>
            </a:r>
            <a:endParaRPr dirty="0">
              <a:solidFill>
                <a:schemeClr val="dk2"/>
              </a:solidFill>
            </a:endParaRPr>
          </a:p>
          <a:p>
            <a:pPr marL="457200" lvl="0" indent="-361950" algn="just" rtl="0">
              <a:spcBef>
                <a:spcPts val="0"/>
              </a:spcBef>
              <a:spcAft>
                <a:spcPts val="0"/>
              </a:spcAft>
              <a:buClr>
                <a:schemeClr val="dk2"/>
              </a:buClr>
              <a:buSzPts val="2100"/>
              <a:buChar char="•"/>
            </a:pPr>
            <a:r>
              <a:rPr lang="id" dirty="0">
                <a:solidFill>
                  <a:schemeClr val="dk2"/>
                </a:solidFill>
              </a:rPr>
              <a:t>Pemilihan RF-Based ini karena biaya, ukuran, dan penggunaan daya yang kecil</a:t>
            </a:r>
            <a:endParaRPr dirty="0">
              <a:solidFill>
                <a:schemeClr val="dk2"/>
              </a:solidFill>
            </a:endParaRPr>
          </a:p>
        </p:txBody>
      </p:sp>
      <p:sp>
        <p:nvSpPr>
          <p:cNvPr id="294" name="Google Shape;294;p41"/>
          <p:cNvSpPr txBox="1">
            <a:spLocks noGrp="1"/>
          </p:cNvSpPr>
          <p:nvPr>
            <p:ph type="sldNum" idx="12"/>
          </p:nvPr>
        </p:nvSpPr>
        <p:spPr>
          <a:xfrm>
            <a:off x="6457950" y="4767263"/>
            <a:ext cx="2057400" cy="2739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Clr>
                <a:srgbClr val="000000"/>
              </a:buClr>
              <a:buFont typeface="Arial"/>
              <a:buNone/>
            </a:pPr>
            <a:fld id="{00000000-1234-1234-1234-123412341234}" type="slidenum">
              <a:rPr lang="id"/>
              <a:t>24</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Shape 298"/>
        <p:cNvGrpSpPr/>
        <p:nvPr/>
      </p:nvGrpSpPr>
      <p:grpSpPr>
        <a:xfrm>
          <a:off x="0" y="0"/>
          <a:ext cx="0" cy="0"/>
          <a:chOff x="0" y="0"/>
          <a:chExt cx="0" cy="0"/>
        </a:xfrm>
      </p:grpSpPr>
      <p:sp>
        <p:nvSpPr>
          <p:cNvPr id="299" name="Google Shape;299;p42"/>
          <p:cNvSpPr txBox="1">
            <a:spLocks noGrp="1"/>
          </p:cNvSpPr>
          <p:nvPr>
            <p:ph type="title"/>
          </p:nvPr>
        </p:nvSpPr>
        <p:spPr>
          <a:xfrm>
            <a:off x="628650" y="273844"/>
            <a:ext cx="7886700" cy="9942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id">
                <a:solidFill>
                  <a:schemeClr val="accent1"/>
                </a:solidFill>
              </a:rPr>
              <a:t>Data Link Layer</a:t>
            </a:r>
            <a:endParaRPr>
              <a:solidFill>
                <a:schemeClr val="accent1"/>
              </a:solidFill>
            </a:endParaRPr>
          </a:p>
        </p:txBody>
      </p:sp>
      <p:sp>
        <p:nvSpPr>
          <p:cNvPr id="300" name="Google Shape;300;p42"/>
          <p:cNvSpPr txBox="1">
            <a:spLocks noGrp="1"/>
          </p:cNvSpPr>
          <p:nvPr>
            <p:ph type="body" idx="1"/>
          </p:nvPr>
        </p:nvSpPr>
        <p:spPr>
          <a:xfrm>
            <a:off x="628650" y="1369219"/>
            <a:ext cx="7886700" cy="3263400"/>
          </a:xfrm>
          <a:prstGeom prst="rect">
            <a:avLst/>
          </a:prstGeom>
        </p:spPr>
        <p:txBody>
          <a:bodyPr spcFirstLastPara="1" wrap="square" lIns="68575" tIns="34275" rIns="68575" bIns="34275" anchor="t" anchorCtr="0">
            <a:noAutofit/>
          </a:bodyPr>
          <a:lstStyle/>
          <a:p>
            <a:pPr marL="457200" lvl="0" indent="-361950" algn="just" rtl="0">
              <a:spcBef>
                <a:spcPts val="800"/>
              </a:spcBef>
              <a:spcAft>
                <a:spcPts val="0"/>
              </a:spcAft>
              <a:buClr>
                <a:schemeClr val="dk2"/>
              </a:buClr>
              <a:buSzPts val="2100"/>
              <a:buChar char="•"/>
            </a:pPr>
            <a:r>
              <a:rPr lang="id" dirty="0">
                <a:solidFill>
                  <a:schemeClr val="dk2"/>
                </a:solidFill>
              </a:rPr>
              <a:t>Bertanggung jawab untuk melakukan </a:t>
            </a:r>
            <a:r>
              <a:rPr lang="id" i="1" dirty="0">
                <a:solidFill>
                  <a:schemeClr val="dk2"/>
                </a:solidFill>
              </a:rPr>
              <a:t>multiplexing </a:t>
            </a:r>
            <a:r>
              <a:rPr lang="id" dirty="0">
                <a:solidFill>
                  <a:schemeClr val="dk2"/>
                </a:solidFill>
              </a:rPr>
              <a:t>terhadap aliran data</a:t>
            </a:r>
            <a:endParaRPr dirty="0">
              <a:solidFill>
                <a:schemeClr val="dk2"/>
              </a:solidFill>
            </a:endParaRPr>
          </a:p>
          <a:p>
            <a:pPr marL="457200" lvl="0" indent="-361950" algn="just" rtl="0">
              <a:spcBef>
                <a:spcPts val="0"/>
              </a:spcBef>
              <a:spcAft>
                <a:spcPts val="0"/>
              </a:spcAft>
              <a:buClr>
                <a:schemeClr val="dk2"/>
              </a:buClr>
              <a:buSzPts val="2100"/>
              <a:buChar char="•"/>
            </a:pPr>
            <a:r>
              <a:rPr lang="id" dirty="0">
                <a:solidFill>
                  <a:schemeClr val="dk2"/>
                </a:solidFill>
              </a:rPr>
              <a:t>Membentuk dan mendeteksi data frame</a:t>
            </a:r>
            <a:endParaRPr dirty="0">
              <a:solidFill>
                <a:schemeClr val="dk2"/>
              </a:solidFill>
            </a:endParaRPr>
          </a:p>
          <a:p>
            <a:pPr marL="457200" lvl="0" indent="-361950" algn="just" rtl="0">
              <a:spcBef>
                <a:spcPts val="0"/>
              </a:spcBef>
              <a:spcAft>
                <a:spcPts val="0"/>
              </a:spcAft>
              <a:buClr>
                <a:schemeClr val="dk2"/>
              </a:buClr>
              <a:buSzPts val="2100"/>
              <a:buChar char="•"/>
            </a:pPr>
            <a:r>
              <a:rPr lang="id" dirty="0">
                <a:solidFill>
                  <a:schemeClr val="dk2"/>
                </a:solidFill>
              </a:rPr>
              <a:t>Medium Access Control (MAC)</a:t>
            </a:r>
            <a:endParaRPr dirty="0">
              <a:solidFill>
                <a:schemeClr val="dk2"/>
              </a:solidFill>
            </a:endParaRPr>
          </a:p>
          <a:p>
            <a:pPr marL="457200" lvl="0" indent="-361950" algn="just" rtl="0">
              <a:spcBef>
                <a:spcPts val="0"/>
              </a:spcBef>
              <a:spcAft>
                <a:spcPts val="0"/>
              </a:spcAft>
              <a:buClr>
                <a:schemeClr val="dk2"/>
              </a:buClr>
              <a:buSzPts val="2100"/>
              <a:buChar char="•"/>
            </a:pPr>
            <a:r>
              <a:rPr lang="id" dirty="0">
                <a:solidFill>
                  <a:schemeClr val="dk2"/>
                </a:solidFill>
              </a:rPr>
              <a:t>Protokol MAC untuk: menentukan kapan node sensor dapat mengakses media untuk mengirim data, melakukan kontrol dan mengatur paket ke node sensor lain</a:t>
            </a:r>
            <a:endParaRPr dirty="0">
              <a:solidFill>
                <a:schemeClr val="dk2"/>
              </a:solidFill>
            </a:endParaRPr>
          </a:p>
          <a:p>
            <a:pPr marL="457200" lvl="0" indent="-361950" algn="just" rtl="0">
              <a:spcBef>
                <a:spcPts val="0"/>
              </a:spcBef>
              <a:spcAft>
                <a:spcPts val="0"/>
              </a:spcAft>
              <a:buClr>
                <a:schemeClr val="dk2"/>
              </a:buClr>
              <a:buSzPts val="2100"/>
              <a:buChar char="•"/>
            </a:pPr>
            <a:r>
              <a:rPr lang="id" dirty="0">
                <a:solidFill>
                  <a:schemeClr val="dk2"/>
                </a:solidFill>
              </a:rPr>
              <a:t>Agar paket tidak bertabrakan</a:t>
            </a:r>
            <a:endParaRPr dirty="0">
              <a:solidFill>
                <a:schemeClr val="dk2"/>
              </a:solidFill>
            </a:endParaRPr>
          </a:p>
        </p:txBody>
      </p:sp>
      <p:sp>
        <p:nvSpPr>
          <p:cNvPr id="301" name="Google Shape;301;p42"/>
          <p:cNvSpPr txBox="1">
            <a:spLocks noGrp="1"/>
          </p:cNvSpPr>
          <p:nvPr>
            <p:ph type="sldNum" idx="12"/>
          </p:nvPr>
        </p:nvSpPr>
        <p:spPr>
          <a:xfrm>
            <a:off x="6457950" y="4767263"/>
            <a:ext cx="2057400" cy="2739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Clr>
                <a:srgbClr val="000000"/>
              </a:buClr>
              <a:buFont typeface="Arial"/>
              <a:buNone/>
            </a:pPr>
            <a:fld id="{00000000-1234-1234-1234-123412341234}" type="slidenum">
              <a:rPr lang="id"/>
              <a:t>25</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Shape 305"/>
        <p:cNvGrpSpPr/>
        <p:nvPr/>
      </p:nvGrpSpPr>
      <p:grpSpPr>
        <a:xfrm>
          <a:off x="0" y="0"/>
          <a:ext cx="0" cy="0"/>
          <a:chOff x="0" y="0"/>
          <a:chExt cx="0" cy="0"/>
        </a:xfrm>
      </p:grpSpPr>
      <p:sp>
        <p:nvSpPr>
          <p:cNvPr id="306" name="Google Shape;306;p43"/>
          <p:cNvSpPr txBox="1">
            <a:spLocks noGrp="1"/>
          </p:cNvSpPr>
          <p:nvPr>
            <p:ph type="title"/>
          </p:nvPr>
        </p:nvSpPr>
        <p:spPr>
          <a:xfrm>
            <a:off x="628650" y="273844"/>
            <a:ext cx="7886700" cy="9942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id">
                <a:solidFill>
                  <a:schemeClr val="accent1"/>
                </a:solidFill>
              </a:rPr>
              <a:t>Network Layer</a:t>
            </a:r>
            <a:endParaRPr>
              <a:solidFill>
                <a:schemeClr val="accent1"/>
              </a:solidFill>
            </a:endParaRPr>
          </a:p>
        </p:txBody>
      </p:sp>
      <p:sp>
        <p:nvSpPr>
          <p:cNvPr id="307" name="Google Shape;307;p43"/>
          <p:cNvSpPr txBox="1">
            <a:spLocks noGrp="1"/>
          </p:cNvSpPr>
          <p:nvPr>
            <p:ph type="body" idx="1"/>
          </p:nvPr>
        </p:nvSpPr>
        <p:spPr>
          <a:xfrm>
            <a:off x="628650" y="1369219"/>
            <a:ext cx="7886700" cy="3263400"/>
          </a:xfrm>
          <a:prstGeom prst="rect">
            <a:avLst/>
          </a:prstGeom>
        </p:spPr>
        <p:txBody>
          <a:bodyPr spcFirstLastPara="1" wrap="square" lIns="68575" tIns="34275" rIns="68575" bIns="34275" anchor="t" anchorCtr="0">
            <a:noAutofit/>
          </a:bodyPr>
          <a:lstStyle/>
          <a:p>
            <a:pPr marL="457200" lvl="0" indent="-361950" algn="just" rtl="0">
              <a:spcBef>
                <a:spcPts val="800"/>
              </a:spcBef>
              <a:spcAft>
                <a:spcPts val="0"/>
              </a:spcAft>
              <a:buClr>
                <a:schemeClr val="dk2"/>
              </a:buClr>
              <a:buSzPts val="2100"/>
              <a:buChar char="•"/>
            </a:pPr>
            <a:r>
              <a:rPr lang="id" dirty="0">
                <a:solidFill>
                  <a:schemeClr val="dk2"/>
                </a:solidFill>
              </a:rPr>
              <a:t>Bertanggung jawab untuk </a:t>
            </a:r>
            <a:r>
              <a:rPr lang="id" b="1" i="1" dirty="0">
                <a:solidFill>
                  <a:schemeClr val="dk2"/>
                </a:solidFill>
              </a:rPr>
              <a:t>routing</a:t>
            </a:r>
            <a:r>
              <a:rPr lang="id" dirty="0">
                <a:solidFill>
                  <a:schemeClr val="dk2"/>
                </a:solidFill>
              </a:rPr>
              <a:t> dari node sensor ke sink node</a:t>
            </a:r>
            <a:endParaRPr dirty="0">
              <a:solidFill>
                <a:schemeClr val="dk2"/>
              </a:solidFill>
            </a:endParaRPr>
          </a:p>
          <a:p>
            <a:pPr marL="457200" lvl="0" indent="-361950" algn="just" rtl="0">
              <a:spcBef>
                <a:spcPts val="0"/>
              </a:spcBef>
              <a:spcAft>
                <a:spcPts val="0"/>
              </a:spcAft>
              <a:buClr>
                <a:schemeClr val="dk2"/>
              </a:buClr>
              <a:buSzPts val="2100"/>
              <a:buChar char="•"/>
            </a:pPr>
            <a:r>
              <a:rPr lang="id" dirty="0">
                <a:solidFill>
                  <a:schemeClr val="dk2"/>
                </a:solidFill>
              </a:rPr>
              <a:t>Node sensor akan melakukan sensing dan mengirim data menggunakan </a:t>
            </a:r>
            <a:r>
              <a:rPr lang="id" b="1" dirty="0">
                <a:solidFill>
                  <a:schemeClr val="dk2"/>
                </a:solidFill>
              </a:rPr>
              <a:t>single-hop</a:t>
            </a:r>
            <a:r>
              <a:rPr lang="id" dirty="0">
                <a:solidFill>
                  <a:schemeClr val="dk2"/>
                </a:solidFill>
              </a:rPr>
              <a:t> atau </a:t>
            </a:r>
            <a:r>
              <a:rPr lang="id" b="1" dirty="0">
                <a:solidFill>
                  <a:schemeClr val="dk2"/>
                </a:solidFill>
              </a:rPr>
              <a:t>multi-hop</a:t>
            </a:r>
            <a:endParaRPr b="1" dirty="0">
              <a:solidFill>
                <a:schemeClr val="dk2"/>
              </a:solidFill>
            </a:endParaRPr>
          </a:p>
          <a:p>
            <a:pPr marL="457200" lvl="0" indent="-361950" algn="just" rtl="0">
              <a:spcBef>
                <a:spcPts val="0"/>
              </a:spcBef>
              <a:spcAft>
                <a:spcPts val="0"/>
              </a:spcAft>
              <a:buClr>
                <a:schemeClr val="dk2"/>
              </a:buClr>
              <a:buSzPts val="2100"/>
              <a:buChar char="•"/>
            </a:pPr>
            <a:r>
              <a:rPr lang="id" dirty="0">
                <a:solidFill>
                  <a:schemeClr val="dk2"/>
                </a:solidFill>
              </a:rPr>
              <a:t>Pemilihan protokol routing yang tepat untuk </a:t>
            </a:r>
            <a:r>
              <a:rPr lang="id" b="1" dirty="0">
                <a:solidFill>
                  <a:schemeClr val="dk2"/>
                </a:solidFill>
              </a:rPr>
              <a:t>menghemat daya</a:t>
            </a:r>
            <a:endParaRPr b="1" dirty="0">
              <a:solidFill>
                <a:schemeClr val="dk2"/>
              </a:solidFill>
            </a:endParaRPr>
          </a:p>
        </p:txBody>
      </p:sp>
      <p:sp>
        <p:nvSpPr>
          <p:cNvPr id="308" name="Google Shape;308;p43"/>
          <p:cNvSpPr txBox="1">
            <a:spLocks noGrp="1"/>
          </p:cNvSpPr>
          <p:nvPr>
            <p:ph type="sldNum" idx="12"/>
          </p:nvPr>
        </p:nvSpPr>
        <p:spPr>
          <a:xfrm>
            <a:off x="6457950" y="4767263"/>
            <a:ext cx="2057400" cy="2739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Clr>
                <a:srgbClr val="000000"/>
              </a:buClr>
              <a:buFont typeface="Arial"/>
              <a:buNone/>
            </a:pPr>
            <a:fld id="{00000000-1234-1234-1234-123412341234}" type="slidenum">
              <a:rPr lang="id"/>
              <a:t>26</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Shape 312"/>
        <p:cNvGrpSpPr/>
        <p:nvPr/>
      </p:nvGrpSpPr>
      <p:grpSpPr>
        <a:xfrm>
          <a:off x="0" y="0"/>
          <a:ext cx="0" cy="0"/>
          <a:chOff x="0" y="0"/>
          <a:chExt cx="0" cy="0"/>
        </a:xfrm>
      </p:grpSpPr>
      <p:sp>
        <p:nvSpPr>
          <p:cNvPr id="313" name="Google Shape;313;p44"/>
          <p:cNvSpPr txBox="1">
            <a:spLocks noGrp="1"/>
          </p:cNvSpPr>
          <p:nvPr>
            <p:ph type="title"/>
          </p:nvPr>
        </p:nvSpPr>
        <p:spPr>
          <a:xfrm>
            <a:off x="628650" y="273844"/>
            <a:ext cx="7886700" cy="9942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id">
                <a:solidFill>
                  <a:schemeClr val="accent1"/>
                </a:solidFill>
              </a:rPr>
              <a:t>Transport Layer</a:t>
            </a:r>
            <a:endParaRPr>
              <a:solidFill>
                <a:schemeClr val="accent1"/>
              </a:solidFill>
            </a:endParaRPr>
          </a:p>
        </p:txBody>
      </p:sp>
      <p:sp>
        <p:nvSpPr>
          <p:cNvPr id="314" name="Google Shape;314;p44"/>
          <p:cNvSpPr txBox="1">
            <a:spLocks noGrp="1"/>
          </p:cNvSpPr>
          <p:nvPr>
            <p:ph type="body" idx="1"/>
          </p:nvPr>
        </p:nvSpPr>
        <p:spPr>
          <a:xfrm>
            <a:off x="628650" y="1369219"/>
            <a:ext cx="7886700" cy="3263400"/>
          </a:xfrm>
          <a:prstGeom prst="rect">
            <a:avLst/>
          </a:prstGeom>
        </p:spPr>
        <p:txBody>
          <a:bodyPr spcFirstLastPara="1" wrap="square" lIns="68575" tIns="34275" rIns="68575" bIns="34275" anchor="t" anchorCtr="0">
            <a:noAutofit/>
          </a:bodyPr>
          <a:lstStyle/>
          <a:p>
            <a:pPr marL="457200" lvl="0" indent="-361950" algn="just" rtl="0">
              <a:spcBef>
                <a:spcPts val="800"/>
              </a:spcBef>
              <a:spcAft>
                <a:spcPts val="0"/>
              </a:spcAft>
              <a:buClr>
                <a:schemeClr val="dk2"/>
              </a:buClr>
              <a:buSzPts val="2100"/>
              <a:buChar char="•"/>
            </a:pPr>
            <a:r>
              <a:rPr lang="id">
                <a:solidFill>
                  <a:schemeClr val="dk2"/>
                </a:solidFill>
              </a:rPr>
              <a:t>Bertanggung jawab untuk pengiriman data yang reliable</a:t>
            </a:r>
            <a:endParaRPr>
              <a:solidFill>
                <a:schemeClr val="dk2"/>
              </a:solidFill>
            </a:endParaRPr>
          </a:p>
          <a:p>
            <a:pPr marL="457200" lvl="0" indent="-361950" algn="just" rtl="0">
              <a:spcBef>
                <a:spcPts val="0"/>
              </a:spcBef>
              <a:spcAft>
                <a:spcPts val="0"/>
              </a:spcAft>
              <a:buClr>
                <a:schemeClr val="dk2"/>
              </a:buClr>
              <a:buSzPts val="2100"/>
              <a:buChar char="•"/>
            </a:pPr>
            <a:r>
              <a:rPr lang="id">
                <a:solidFill>
                  <a:schemeClr val="dk2"/>
                </a:solidFill>
              </a:rPr>
              <a:t>Protokol transport biasa tidak dapat diterapkan karena setiap jaringan sensor memiliki fungsi berbeda-beda</a:t>
            </a:r>
            <a:endParaRPr>
              <a:solidFill>
                <a:schemeClr val="dk2"/>
              </a:solidFill>
            </a:endParaRPr>
          </a:p>
          <a:p>
            <a:pPr marL="457200" lvl="0" indent="-361950" algn="just" rtl="0">
              <a:spcBef>
                <a:spcPts val="0"/>
              </a:spcBef>
              <a:spcAft>
                <a:spcPts val="0"/>
              </a:spcAft>
              <a:buClr>
                <a:schemeClr val="dk2"/>
              </a:buClr>
              <a:buSzPts val="2100"/>
              <a:buChar char="•"/>
            </a:pPr>
            <a:r>
              <a:rPr lang="id">
                <a:solidFill>
                  <a:schemeClr val="dk2"/>
                </a:solidFill>
              </a:rPr>
              <a:t>Pengiriman </a:t>
            </a:r>
            <a:r>
              <a:rPr lang="id" b="1">
                <a:solidFill>
                  <a:schemeClr val="dk2"/>
                </a:solidFill>
              </a:rPr>
              <a:t>Upstream</a:t>
            </a:r>
            <a:r>
              <a:rPr lang="id">
                <a:solidFill>
                  <a:schemeClr val="dk2"/>
                </a:solidFill>
              </a:rPr>
              <a:t> : Dari Node Sensor ke Sink Node (Dapat ditoleransi)</a:t>
            </a:r>
            <a:endParaRPr>
              <a:solidFill>
                <a:schemeClr val="dk2"/>
              </a:solidFill>
            </a:endParaRPr>
          </a:p>
          <a:p>
            <a:pPr marL="457200" lvl="0" indent="-361950" algn="just" rtl="0">
              <a:spcBef>
                <a:spcPts val="0"/>
              </a:spcBef>
              <a:spcAft>
                <a:spcPts val="0"/>
              </a:spcAft>
              <a:buClr>
                <a:schemeClr val="dk2"/>
              </a:buClr>
              <a:buSzPts val="2100"/>
              <a:buChar char="•"/>
            </a:pPr>
            <a:r>
              <a:rPr lang="id">
                <a:solidFill>
                  <a:schemeClr val="dk2"/>
                </a:solidFill>
              </a:rPr>
              <a:t>Pengiriman </a:t>
            </a:r>
            <a:r>
              <a:rPr lang="id" b="1">
                <a:solidFill>
                  <a:schemeClr val="dk2"/>
                </a:solidFill>
              </a:rPr>
              <a:t>Downstream</a:t>
            </a:r>
            <a:r>
              <a:rPr lang="id">
                <a:solidFill>
                  <a:schemeClr val="dk2"/>
                </a:solidFill>
              </a:rPr>
              <a:t> : Dari Sink Node ke Node Sensor (Tidak dapat ditoleransi)</a:t>
            </a:r>
            <a:endParaRPr>
              <a:solidFill>
                <a:schemeClr val="dk2"/>
              </a:solidFill>
            </a:endParaRPr>
          </a:p>
        </p:txBody>
      </p:sp>
      <p:sp>
        <p:nvSpPr>
          <p:cNvPr id="315" name="Google Shape;315;p44"/>
          <p:cNvSpPr txBox="1">
            <a:spLocks noGrp="1"/>
          </p:cNvSpPr>
          <p:nvPr>
            <p:ph type="sldNum" idx="12"/>
          </p:nvPr>
        </p:nvSpPr>
        <p:spPr>
          <a:xfrm>
            <a:off x="6457950" y="4767263"/>
            <a:ext cx="2057400" cy="2739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Clr>
                <a:srgbClr val="000000"/>
              </a:buClr>
              <a:buFont typeface="Arial"/>
              <a:buNone/>
            </a:pPr>
            <a:fld id="{00000000-1234-1234-1234-123412341234}" type="slidenum">
              <a:rPr lang="id"/>
              <a:t>27</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Shape 319"/>
        <p:cNvGrpSpPr/>
        <p:nvPr/>
      </p:nvGrpSpPr>
      <p:grpSpPr>
        <a:xfrm>
          <a:off x="0" y="0"/>
          <a:ext cx="0" cy="0"/>
          <a:chOff x="0" y="0"/>
          <a:chExt cx="0" cy="0"/>
        </a:xfrm>
      </p:grpSpPr>
      <p:sp>
        <p:nvSpPr>
          <p:cNvPr id="320" name="Google Shape;320;p45"/>
          <p:cNvSpPr txBox="1">
            <a:spLocks noGrp="1"/>
          </p:cNvSpPr>
          <p:nvPr>
            <p:ph type="title"/>
          </p:nvPr>
        </p:nvSpPr>
        <p:spPr>
          <a:xfrm>
            <a:off x="628650" y="273844"/>
            <a:ext cx="7886700" cy="9942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id">
                <a:solidFill>
                  <a:schemeClr val="accent1"/>
                </a:solidFill>
              </a:rPr>
              <a:t>Application Layer</a:t>
            </a:r>
            <a:endParaRPr>
              <a:solidFill>
                <a:schemeClr val="accent1"/>
              </a:solidFill>
            </a:endParaRPr>
          </a:p>
        </p:txBody>
      </p:sp>
      <p:sp>
        <p:nvSpPr>
          <p:cNvPr id="321" name="Google Shape;321;p45"/>
          <p:cNvSpPr txBox="1">
            <a:spLocks noGrp="1"/>
          </p:cNvSpPr>
          <p:nvPr>
            <p:ph type="body" idx="1"/>
          </p:nvPr>
        </p:nvSpPr>
        <p:spPr>
          <a:xfrm>
            <a:off x="628650" y="1369219"/>
            <a:ext cx="7886700" cy="3263400"/>
          </a:xfrm>
          <a:prstGeom prst="rect">
            <a:avLst/>
          </a:prstGeom>
        </p:spPr>
        <p:txBody>
          <a:bodyPr spcFirstLastPara="1" wrap="square" lIns="68575" tIns="34275" rIns="68575" bIns="34275" anchor="t" anchorCtr="0">
            <a:noAutofit/>
          </a:bodyPr>
          <a:lstStyle/>
          <a:p>
            <a:pPr marL="457200" lvl="0" indent="-361950" algn="just" rtl="0">
              <a:spcBef>
                <a:spcPts val="800"/>
              </a:spcBef>
              <a:spcAft>
                <a:spcPts val="0"/>
              </a:spcAft>
              <a:buClr>
                <a:schemeClr val="dk2"/>
              </a:buClr>
              <a:buSzPts val="2100"/>
              <a:buChar char="•"/>
            </a:pPr>
            <a:r>
              <a:rPr lang="id">
                <a:solidFill>
                  <a:schemeClr val="dk2"/>
                </a:solidFill>
              </a:rPr>
              <a:t>Menjalankan berbagai macam aplikasi seperti : </a:t>
            </a:r>
            <a:endParaRPr>
              <a:solidFill>
                <a:schemeClr val="dk2"/>
              </a:solidFill>
            </a:endParaRPr>
          </a:p>
          <a:p>
            <a:pPr marL="914400" lvl="1" indent="-342900" algn="just" rtl="0">
              <a:spcBef>
                <a:spcPts val="0"/>
              </a:spcBef>
              <a:spcAft>
                <a:spcPts val="0"/>
              </a:spcAft>
              <a:buClr>
                <a:schemeClr val="dk2"/>
              </a:buClr>
              <a:buSzPts val="1800"/>
              <a:buChar char="•"/>
            </a:pPr>
            <a:r>
              <a:rPr lang="id">
                <a:solidFill>
                  <a:schemeClr val="dk2"/>
                </a:solidFill>
              </a:rPr>
              <a:t>Node Localization</a:t>
            </a:r>
            <a:endParaRPr>
              <a:solidFill>
                <a:schemeClr val="dk2"/>
              </a:solidFill>
            </a:endParaRPr>
          </a:p>
          <a:p>
            <a:pPr marL="914400" lvl="1" indent="-342900" algn="just" rtl="0">
              <a:spcBef>
                <a:spcPts val="0"/>
              </a:spcBef>
              <a:spcAft>
                <a:spcPts val="0"/>
              </a:spcAft>
              <a:buClr>
                <a:schemeClr val="dk2"/>
              </a:buClr>
              <a:buSzPts val="1800"/>
              <a:buChar char="•"/>
            </a:pPr>
            <a:r>
              <a:rPr lang="id">
                <a:solidFill>
                  <a:schemeClr val="dk2"/>
                </a:solidFill>
              </a:rPr>
              <a:t>Time Synchronization</a:t>
            </a:r>
            <a:endParaRPr>
              <a:solidFill>
                <a:schemeClr val="dk2"/>
              </a:solidFill>
            </a:endParaRPr>
          </a:p>
          <a:p>
            <a:pPr marL="914400" lvl="1" indent="-342900" algn="just" rtl="0">
              <a:spcBef>
                <a:spcPts val="0"/>
              </a:spcBef>
              <a:spcAft>
                <a:spcPts val="0"/>
              </a:spcAft>
              <a:buClr>
                <a:schemeClr val="dk2"/>
              </a:buClr>
              <a:buSzPts val="1800"/>
              <a:buChar char="•"/>
            </a:pPr>
            <a:r>
              <a:rPr lang="id">
                <a:solidFill>
                  <a:schemeClr val="dk2"/>
                </a:solidFill>
              </a:rPr>
              <a:t>Network Security</a:t>
            </a:r>
            <a:endParaRPr>
              <a:solidFill>
                <a:schemeClr val="dk2"/>
              </a:solidFill>
            </a:endParaRPr>
          </a:p>
          <a:p>
            <a:pPr marL="457200" lvl="0" indent="-361950" algn="just" rtl="0">
              <a:spcBef>
                <a:spcPts val="0"/>
              </a:spcBef>
              <a:spcAft>
                <a:spcPts val="0"/>
              </a:spcAft>
              <a:buClr>
                <a:schemeClr val="dk2"/>
              </a:buClr>
              <a:buSzPts val="2100"/>
              <a:buChar char="•"/>
            </a:pPr>
            <a:r>
              <a:rPr lang="id">
                <a:solidFill>
                  <a:schemeClr val="dk2"/>
                </a:solidFill>
              </a:rPr>
              <a:t>Protokol yang ada :</a:t>
            </a:r>
            <a:endParaRPr>
              <a:solidFill>
                <a:schemeClr val="dk2"/>
              </a:solidFill>
            </a:endParaRPr>
          </a:p>
          <a:p>
            <a:pPr marL="914400" lvl="1" indent="-342900" algn="just" rtl="0">
              <a:spcBef>
                <a:spcPts val="0"/>
              </a:spcBef>
              <a:spcAft>
                <a:spcPts val="0"/>
              </a:spcAft>
              <a:buClr>
                <a:schemeClr val="dk2"/>
              </a:buClr>
              <a:buSzPts val="1800"/>
              <a:buChar char="•"/>
            </a:pPr>
            <a:r>
              <a:rPr lang="id">
                <a:solidFill>
                  <a:schemeClr val="dk2"/>
                </a:solidFill>
              </a:rPr>
              <a:t>Sensor Management Protocol (SMP): Pertukaran data, sinkronisasi, mengatur ulang, menyimpan status dari node sensor</a:t>
            </a:r>
            <a:endParaRPr>
              <a:solidFill>
                <a:schemeClr val="dk2"/>
              </a:solidFill>
            </a:endParaRPr>
          </a:p>
          <a:p>
            <a:pPr marL="914400" lvl="1" indent="-342900" algn="just" rtl="0">
              <a:spcBef>
                <a:spcPts val="0"/>
              </a:spcBef>
              <a:spcAft>
                <a:spcPts val="0"/>
              </a:spcAft>
              <a:buClr>
                <a:schemeClr val="dk2"/>
              </a:buClr>
              <a:buSzPts val="1800"/>
              <a:buChar char="•"/>
            </a:pPr>
            <a:r>
              <a:rPr lang="id">
                <a:solidFill>
                  <a:schemeClr val="dk2"/>
                </a:solidFill>
              </a:rPr>
              <a:t>Sensor Query and Data Dissemination Protocol (SQDDP): Antarmuka aplikasi untuk memasukan query, merespon query, mengumpulkan respon</a:t>
            </a:r>
            <a:endParaRPr>
              <a:solidFill>
                <a:schemeClr val="dk2"/>
              </a:solidFill>
            </a:endParaRPr>
          </a:p>
          <a:p>
            <a:pPr marL="914400" lvl="1" indent="-342900" algn="just" rtl="0">
              <a:spcBef>
                <a:spcPts val="0"/>
              </a:spcBef>
              <a:spcAft>
                <a:spcPts val="0"/>
              </a:spcAft>
              <a:buClr>
                <a:schemeClr val="dk2"/>
              </a:buClr>
              <a:buSzPts val="1800"/>
              <a:buChar char="•"/>
            </a:pPr>
            <a:r>
              <a:rPr lang="id">
                <a:solidFill>
                  <a:schemeClr val="dk2"/>
                </a:solidFill>
              </a:rPr>
              <a:t>Sensor Query and Tasking Language (SQTL): Bahasa pemrograman</a:t>
            </a:r>
            <a:endParaRPr>
              <a:solidFill>
                <a:schemeClr val="dk2"/>
              </a:solidFill>
            </a:endParaRPr>
          </a:p>
        </p:txBody>
      </p:sp>
      <p:sp>
        <p:nvSpPr>
          <p:cNvPr id="322" name="Google Shape;322;p45"/>
          <p:cNvSpPr txBox="1">
            <a:spLocks noGrp="1"/>
          </p:cNvSpPr>
          <p:nvPr>
            <p:ph type="sldNum" idx="12"/>
          </p:nvPr>
        </p:nvSpPr>
        <p:spPr>
          <a:xfrm>
            <a:off x="6457950" y="4767263"/>
            <a:ext cx="2057400" cy="2739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Clr>
                <a:srgbClr val="000000"/>
              </a:buClr>
              <a:buFont typeface="Arial"/>
              <a:buNone/>
            </a:pPr>
            <a:fld id="{00000000-1234-1234-1234-123412341234}" type="slidenum">
              <a:rPr lang="id"/>
              <a:t>28</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27" name="Google Shape;327;p46"/>
          <p:cNvSpPr txBox="1">
            <a:spLocks noGrp="1"/>
          </p:cNvSpPr>
          <p:nvPr>
            <p:ph type="title"/>
          </p:nvPr>
        </p:nvSpPr>
        <p:spPr>
          <a:xfrm>
            <a:off x="628650" y="273844"/>
            <a:ext cx="7886700" cy="9942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id">
                <a:solidFill>
                  <a:schemeClr val="accent1"/>
                </a:solidFill>
              </a:rPr>
              <a:t>Reliable Data Transfer di WSN</a:t>
            </a:r>
            <a:endParaRPr>
              <a:solidFill>
                <a:schemeClr val="accent1"/>
              </a:solidFill>
            </a:endParaRPr>
          </a:p>
        </p:txBody>
      </p:sp>
      <p:sp>
        <p:nvSpPr>
          <p:cNvPr id="328" name="Google Shape;328;p46"/>
          <p:cNvSpPr txBox="1">
            <a:spLocks noGrp="1"/>
          </p:cNvSpPr>
          <p:nvPr>
            <p:ph type="body" idx="1"/>
          </p:nvPr>
        </p:nvSpPr>
        <p:spPr>
          <a:xfrm>
            <a:off x="628650" y="1369219"/>
            <a:ext cx="7886700" cy="3263400"/>
          </a:xfrm>
          <a:prstGeom prst="rect">
            <a:avLst/>
          </a:prstGeom>
        </p:spPr>
        <p:txBody>
          <a:bodyPr spcFirstLastPara="1" wrap="square" lIns="68575" tIns="34275" rIns="68575" bIns="34275" anchor="t" anchorCtr="0">
            <a:noAutofit/>
          </a:bodyPr>
          <a:lstStyle/>
          <a:p>
            <a:pPr marL="457200" lvl="0" indent="-361950" algn="just" rtl="0">
              <a:spcBef>
                <a:spcPts val="800"/>
              </a:spcBef>
              <a:spcAft>
                <a:spcPts val="0"/>
              </a:spcAft>
              <a:buClr>
                <a:schemeClr val="dk2"/>
              </a:buClr>
              <a:buSzPts val="2100"/>
              <a:buChar char="•"/>
            </a:pPr>
            <a:r>
              <a:rPr lang="id">
                <a:solidFill>
                  <a:schemeClr val="dk2"/>
                </a:solidFill>
              </a:rPr>
              <a:t>Saat melakukan pengiriman, node sensor akan mengirim data dan memenuhi jaringan dengan data, hal ini dapat menyebabkan data loss</a:t>
            </a:r>
            <a:endParaRPr>
              <a:solidFill>
                <a:schemeClr val="dk2"/>
              </a:solidFill>
            </a:endParaRPr>
          </a:p>
          <a:p>
            <a:pPr marL="457200" lvl="0" indent="-361950" algn="just" rtl="0">
              <a:spcBef>
                <a:spcPts val="0"/>
              </a:spcBef>
              <a:spcAft>
                <a:spcPts val="0"/>
              </a:spcAft>
              <a:buClr>
                <a:schemeClr val="dk2"/>
              </a:buClr>
              <a:buSzPts val="2100"/>
              <a:buChar char="•"/>
            </a:pPr>
            <a:r>
              <a:rPr lang="id">
                <a:solidFill>
                  <a:schemeClr val="dk2"/>
                </a:solidFill>
              </a:rPr>
              <a:t>Reliability pada WSN dibutuhkan untuk meningkatkan akurasi data dari hasil pengukuran</a:t>
            </a:r>
            <a:endParaRPr>
              <a:solidFill>
                <a:schemeClr val="dk2"/>
              </a:solidFill>
            </a:endParaRPr>
          </a:p>
          <a:p>
            <a:pPr marL="457200" lvl="0" indent="-361950" algn="just" rtl="0">
              <a:spcBef>
                <a:spcPts val="0"/>
              </a:spcBef>
              <a:spcAft>
                <a:spcPts val="0"/>
              </a:spcAft>
              <a:buClr>
                <a:schemeClr val="dk2"/>
              </a:buClr>
              <a:buSzPts val="2100"/>
              <a:buChar char="•"/>
            </a:pPr>
            <a:r>
              <a:rPr lang="id">
                <a:solidFill>
                  <a:schemeClr val="dk2"/>
                </a:solidFill>
              </a:rPr>
              <a:t>Protokol transport tradisional tidak dapat digunakan pada WSN (TCP/UDP)</a:t>
            </a:r>
            <a:endParaRPr>
              <a:solidFill>
                <a:schemeClr val="dk2"/>
              </a:solidFill>
            </a:endParaRPr>
          </a:p>
        </p:txBody>
      </p:sp>
      <p:sp>
        <p:nvSpPr>
          <p:cNvPr id="329" name="Google Shape;329;p46"/>
          <p:cNvSpPr txBox="1">
            <a:spLocks noGrp="1"/>
          </p:cNvSpPr>
          <p:nvPr>
            <p:ph type="sldNum" idx="12"/>
          </p:nvPr>
        </p:nvSpPr>
        <p:spPr>
          <a:xfrm>
            <a:off x="6457950" y="4767263"/>
            <a:ext cx="2057400" cy="2739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Clr>
                <a:srgbClr val="000000"/>
              </a:buClr>
              <a:buFont typeface="Arial"/>
              <a:buNone/>
            </a:pPr>
            <a:fld id="{00000000-1234-1234-1234-123412341234}" type="slidenum">
              <a:rPr lang="id"/>
              <a:t>29</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7"/>
          <p:cNvSpPr txBox="1">
            <a:spLocks noGrp="1"/>
          </p:cNvSpPr>
          <p:nvPr>
            <p:ph type="title"/>
          </p:nvPr>
        </p:nvSpPr>
        <p:spPr>
          <a:xfrm>
            <a:off x="623888" y="1282304"/>
            <a:ext cx="7886700" cy="2139553"/>
          </a:xfrm>
          <a:prstGeom prst="rect">
            <a:avLst/>
          </a:prstGeom>
          <a:noFill/>
          <a:ln>
            <a:noFill/>
          </a:ln>
        </p:spPr>
        <p:txBody>
          <a:bodyPr spcFirstLastPara="1" wrap="square" lIns="68575" tIns="34275" rIns="68575" bIns="34275" anchor="b" anchorCtr="0">
            <a:noAutofit/>
          </a:bodyPr>
          <a:lstStyle/>
          <a:p>
            <a:pPr marL="0" marR="0" lvl="0" indent="0" algn="l" rtl="0">
              <a:lnSpc>
                <a:spcPct val="90000"/>
              </a:lnSpc>
              <a:spcBef>
                <a:spcPts val="0"/>
              </a:spcBef>
              <a:spcAft>
                <a:spcPts val="0"/>
              </a:spcAft>
              <a:buClr>
                <a:schemeClr val="dk1"/>
              </a:buClr>
              <a:buSzPts val="4500"/>
              <a:buFont typeface="Calibri"/>
              <a:buNone/>
            </a:pPr>
            <a:r>
              <a:rPr lang="id" sz="4500" b="0" i="0" u="none" strike="noStrike" cap="none" dirty="0">
                <a:solidFill>
                  <a:schemeClr val="accent1"/>
                </a:solidFill>
                <a:latin typeface="Calibri"/>
                <a:ea typeface="Calibri"/>
                <a:cs typeface="Calibri"/>
                <a:sym typeface="Calibri"/>
              </a:rPr>
              <a:t>Bab 1 - Pendahuluan</a:t>
            </a:r>
            <a:endParaRPr sz="4500" b="0" i="0" u="none" strike="noStrike" cap="none" dirty="0">
              <a:solidFill>
                <a:schemeClr val="accent1"/>
              </a:solidFill>
              <a:latin typeface="Calibri"/>
              <a:ea typeface="Calibri"/>
              <a:cs typeface="Calibri"/>
              <a:sym typeface="Calibri"/>
            </a:endParaRPr>
          </a:p>
        </p:txBody>
      </p:sp>
      <p:sp>
        <p:nvSpPr>
          <p:cNvPr id="94" name="Google Shape;94;p17"/>
          <p:cNvSpPr txBox="1">
            <a:spLocks noGrp="1"/>
          </p:cNvSpPr>
          <p:nvPr>
            <p:ph type="body" idx="1"/>
          </p:nvPr>
        </p:nvSpPr>
        <p:spPr>
          <a:xfrm>
            <a:off x="623888" y="3442097"/>
            <a:ext cx="7886700" cy="1125140"/>
          </a:xfrm>
          <a:prstGeom prst="rect">
            <a:avLst/>
          </a:prstGeom>
          <a:noFill/>
          <a:ln>
            <a:noFill/>
          </a:ln>
        </p:spPr>
        <p:txBody>
          <a:bodyPr spcFirstLastPara="1" wrap="square" lIns="68575" tIns="34275" rIns="68575" bIns="34275" anchor="t" anchorCtr="0">
            <a:noAutofit/>
          </a:bodyPr>
          <a:lstStyle/>
          <a:p>
            <a:pPr marL="0" marR="0" lvl="0" indent="0" algn="l" rtl="0">
              <a:lnSpc>
                <a:spcPct val="90000"/>
              </a:lnSpc>
              <a:spcBef>
                <a:spcPts val="0"/>
              </a:spcBef>
              <a:spcAft>
                <a:spcPts val="1600"/>
              </a:spcAft>
              <a:buClr>
                <a:srgbClr val="888888"/>
              </a:buClr>
              <a:buSzPts val="1800"/>
              <a:buFont typeface="Arial"/>
              <a:buNone/>
            </a:pPr>
            <a:endParaRPr sz="1800" b="0" i="0" u="none" strike="noStrike" cap="none">
              <a:solidFill>
                <a:srgbClr val="888888"/>
              </a:solidFill>
              <a:latin typeface="Calibri"/>
              <a:ea typeface="Calibri"/>
              <a:cs typeface="Calibri"/>
              <a:sym typeface="Calibri"/>
            </a:endParaRPr>
          </a:p>
        </p:txBody>
      </p:sp>
      <p:sp>
        <p:nvSpPr>
          <p:cNvPr id="95" name="Google Shape;95;p17"/>
          <p:cNvSpPr txBox="1">
            <a:spLocks noGrp="1"/>
          </p:cNvSpPr>
          <p:nvPr>
            <p:ph type="sldNum" idx="12"/>
          </p:nvPr>
        </p:nvSpPr>
        <p:spPr>
          <a:xfrm>
            <a:off x="6457950" y="4767263"/>
            <a:ext cx="2057400" cy="2739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Clr>
                <a:srgbClr val="000000"/>
              </a:buClr>
              <a:buFont typeface="Arial"/>
              <a:buNone/>
            </a:pPr>
            <a:fld id="{00000000-1234-1234-1234-123412341234}" type="slidenum">
              <a:rPr lang="id"/>
              <a:t>3</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47"/>
          <p:cNvSpPr txBox="1">
            <a:spLocks noGrp="1"/>
          </p:cNvSpPr>
          <p:nvPr>
            <p:ph type="title"/>
          </p:nvPr>
        </p:nvSpPr>
        <p:spPr>
          <a:xfrm>
            <a:off x="628650" y="273844"/>
            <a:ext cx="7886700" cy="9942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id">
                <a:solidFill>
                  <a:schemeClr val="accent1"/>
                </a:solidFill>
              </a:rPr>
              <a:t>Tipe Reliability</a:t>
            </a:r>
            <a:endParaRPr>
              <a:solidFill>
                <a:schemeClr val="accent1"/>
              </a:solidFill>
            </a:endParaRPr>
          </a:p>
        </p:txBody>
      </p:sp>
      <p:sp>
        <p:nvSpPr>
          <p:cNvPr id="335" name="Google Shape;335;p47"/>
          <p:cNvSpPr txBox="1">
            <a:spLocks noGrp="1"/>
          </p:cNvSpPr>
          <p:nvPr>
            <p:ph type="body" idx="1"/>
          </p:nvPr>
        </p:nvSpPr>
        <p:spPr>
          <a:xfrm>
            <a:off x="628650" y="1369219"/>
            <a:ext cx="7886700" cy="3263400"/>
          </a:xfrm>
          <a:prstGeom prst="rect">
            <a:avLst/>
          </a:prstGeom>
        </p:spPr>
        <p:txBody>
          <a:bodyPr spcFirstLastPara="1" wrap="square" lIns="68575" tIns="34275" rIns="68575" bIns="34275" anchor="t" anchorCtr="0">
            <a:noAutofit/>
          </a:bodyPr>
          <a:lstStyle/>
          <a:p>
            <a:pPr marL="0" lvl="0" indent="0" algn="l" rtl="0">
              <a:spcBef>
                <a:spcPts val="800"/>
              </a:spcBef>
              <a:spcAft>
                <a:spcPts val="0"/>
              </a:spcAft>
              <a:buNone/>
            </a:pPr>
            <a:r>
              <a:rPr lang="id">
                <a:solidFill>
                  <a:schemeClr val="dk2"/>
                </a:solidFill>
              </a:rPr>
              <a:t>Berdasarkan Tingkat :</a:t>
            </a:r>
            <a:endParaRPr>
              <a:solidFill>
                <a:schemeClr val="dk2"/>
              </a:solidFill>
            </a:endParaRPr>
          </a:p>
          <a:p>
            <a:pPr marL="457200" lvl="0" indent="-361950" algn="l" rtl="0">
              <a:spcBef>
                <a:spcPts val="1600"/>
              </a:spcBef>
              <a:spcAft>
                <a:spcPts val="0"/>
              </a:spcAft>
              <a:buClr>
                <a:schemeClr val="dk2"/>
              </a:buClr>
              <a:buSzPts val="2100"/>
              <a:buAutoNum type="arabicPeriod"/>
            </a:pPr>
            <a:r>
              <a:rPr lang="id">
                <a:solidFill>
                  <a:schemeClr val="dk2"/>
                </a:solidFill>
              </a:rPr>
              <a:t>Packet Reliability</a:t>
            </a:r>
            <a:endParaRPr>
              <a:solidFill>
                <a:schemeClr val="dk2"/>
              </a:solidFill>
            </a:endParaRPr>
          </a:p>
          <a:p>
            <a:pPr marL="457200" lvl="0" indent="-361950" algn="l" rtl="0">
              <a:spcBef>
                <a:spcPts val="0"/>
              </a:spcBef>
              <a:spcAft>
                <a:spcPts val="0"/>
              </a:spcAft>
              <a:buClr>
                <a:schemeClr val="dk2"/>
              </a:buClr>
              <a:buSzPts val="2100"/>
              <a:buAutoNum type="arabicPeriod"/>
            </a:pPr>
            <a:r>
              <a:rPr lang="id">
                <a:solidFill>
                  <a:schemeClr val="dk2"/>
                </a:solidFill>
              </a:rPr>
              <a:t>Event Reliability</a:t>
            </a:r>
            <a:endParaRPr>
              <a:solidFill>
                <a:schemeClr val="dk2"/>
              </a:solidFill>
            </a:endParaRPr>
          </a:p>
          <a:p>
            <a:pPr marL="0" lvl="0" indent="0" algn="l" rtl="0">
              <a:spcBef>
                <a:spcPts val="1600"/>
              </a:spcBef>
              <a:spcAft>
                <a:spcPts val="0"/>
              </a:spcAft>
              <a:buNone/>
            </a:pPr>
            <a:r>
              <a:rPr lang="id">
                <a:solidFill>
                  <a:schemeClr val="dk2"/>
                </a:solidFill>
              </a:rPr>
              <a:t>Berdasarkan Arah :</a:t>
            </a:r>
            <a:endParaRPr>
              <a:solidFill>
                <a:schemeClr val="dk2"/>
              </a:solidFill>
            </a:endParaRPr>
          </a:p>
          <a:p>
            <a:pPr marL="457200" lvl="0" indent="-361950" algn="l" rtl="0">
              <a:spcBef>
                <a:spcPts val="1600"/>
              </a:spcBef>
              <a:spcAft>
                <a:spcPts val="0"/>
              </a:spcAft>
              <a:buClr>
                <a:schemeClr val="dk2"/>
              </a:buClr>
              <a:buSzPts val="2100"/>
              <a:buAutoNum type="arabicPeriod"/>
            </a:pPr>
            <a:r>
              <a:rPr lang="id">
                <a:solidFill>
                  <a:schemeClr val="dk2"/>
                </a:solidFill>
              </a:rPr>
              <a:t>Upstream Reliability (Node Sensor ke Sink Node)</a:t>
            </a:r>
            <a:endParaRPr>
              <a:solidFill>
                <a:schemeClr val="dk2"/>
              </a:solidFill>
            </a:endParaRPr>
          </a:p>
          <a:p>
            <a:pPr marL="457200" lvl="0" indent="-361950" algn="l" rtl="0">
              <a:spcBef>
                <a:spcPts val="0"/>
              </a:spcBef>
              <a:spcAft>
                <a:spcPts val="0"/>
              </a:spcAft>
              <a:buClr>
                <a:schemeClr val="dk2"/>
              </a:buClr>
              <a:buSzPts val="2100"/>
              <a:buAutoNum type="arabicPeriod"/>
            </a:pPr>
            <a:r>
              <a:rPr lang="id">
                <a:solidFill>
                  <a:schemeClr val="dk2"/>
                </a:solidFill>
              </a:rPr>
              <a:t>Downstream Reliability (Sink Node ke Node Sensor)</a:t>
            </a:r>
            <a:endParaRPr>
              <a:solidFill>
                <a:schemeClr val="dk2"/>
              </a:solidFill>
            </a:endParaRPr>
          </a:p>
        </p:txBody>
      </p:sp>
      <p:sp>
        <p:nvSpPr>
          <p:cNvPr id="336" name="Google Shape;336;p47"/>
          <p:cNvSpPr txBox="1">
            <a:spLocks noGrp="1"/>
          </p:cNvSpPr>
          <p:nvPr>
            <p:ph type="sldNum" idx="12"/>
          </p:nvPr>
        </p:nvSpPr>
        <p:spPr>
          <a:xfrm>
            <a:off x="6457950" y="4767263"/>
            <a:ext cx="2057400" cy="2739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Clr>
                <a:srgbClr val="000000"/>
              </a:buClr>
              <a:buFont typeface="Arial"/>
              <a:buNone/>
            </a:pPr>
            <a:fld id="{00000000-1234-1234-1234-123412341234}" type="slidenum">
              <a:rPr lang="id"/>
              <a:t>30</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48"/>
          <p:cNvSpPr txBox="1">
            <a:spLocks noGrp="1"/>
          </p:cNvSpPr>
          <p:nvPr>
            <p:ph type="title"/>
          </p:nvPr>
        </p:nvSpPr>
        <p:spPr>
          <a:xfrm>
            <a:off x="628650" y="273844"/>
            <a:ext cx="7886700" cy="9942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id">
                <a:solidFill>
                  <a:schemeClr val="accent1"/>
                </a:solidFill>
              </a:rPr>
              <a:t>End to End dan Link Level Retransmission</a:t>
            </a:r>
            <a:endParaRPr>
              <a:solidFill>
                <a:schemeClr val="accent1"/>
              </a:solidFill>
            </a:endParaRPr>
          </a:p>
        </p:txBody>
      </p:sp>
      <p:sp>
        <p:nvSpPr>
          <p:cNvPr id="342" name="Google Shape;342;p48"/>
          <p:cNvSpPr txBox="1">
            <a:spLocks noGrp="1"/>
          </p:cNvSpPr>
          <p:nvPr>
            <p:ph type="body" idx="1"/>
          </p:nvPr>
        </p:nvSpPr>
        <p:spPr>
          <a:xfrm>
            <a:off x="628650" y="1369219"/>
            <a:ext cx="7886700" cy="3263400"/>
          </a:xfrm>
          <a:prstGeom prst="rect">
            <a:avLst/>
          </a:prstGeom>
        </p:spPr>
        <p:txBody>
          <a:bodyPr spcFirstLastPara="1" wrap="square" lIns="68575" tIns="34275" rIns="68575" bIns="34275" anchor="t" anchorCtr="0">
            <a:noAutofit/>
          </a:bodyPr>
          <a:lstStyle/>
          <a:p>
            <a:pPr marL="457200" lvl="0" indent="-361950" algn="l" rtl="0">
              <a:spcBef>
                <a:spcPts val="800"/>
              </a:spcBef>
              <a:spcAft>
                <a:spcPts val="0"/>
              </a:spcAft>
              <a:buClr>
                <a:schemeClr val="dk2"/>
              </a:buClr>
              <a:buSzPts val="2100"/>
              <a:buChar char="•"/>
            </a:pPr>
            <a:r>
              <a:rPr lang="id" b="1" dirty="0">
                <a:solidFill>
                  <a:schemeClr val="dk2"/>
                </a:solidFill>
              </a:rPr>
              <a:t>End to End Retransmission</a:t>
            </a:r>
            <a:r>
              <a:rPr lang="id" dirty="0">
                <a:solidFill>
                  <a:schemeClr val="dk2"/>
                </a:solidFill>
              </a:rPr>
              <a:t> itu seperti yang dilakukan oleh protokol Internet</a:t>
            </a:r>
            <a:endParaRPr dirty="0">
              <a:solidFill>
                <a:schemeClr val="dk2"/>
              </a:solidFill>
            </a:endParaRPr>
          </a:p>
          <a:p>
            <a:pPr marL="457200" lvl="0" indent="-361950" algn="l" rtl="0">
              <a:spcBef>
                <a:spcPts val="0"/>
              </a:spcBef>
              <a:spcAft>
                <a:spcPts val="0"/>
              </a:spcAft>
              <a:buClr>
                <a:schemeClr val="dk2"/>
              </a:buClr>
              <a:buSzPts val="2100"/>
              <a:buChar char="•"/>
            </a:pPr>
            <a:r>
              <a:rPr lang="id" dirty="0">
                <a:solidFill>
                  <a:schemeClr val="dk2"/>
                </a:solidFill>
              </a:rPr>
              <a:t>Menggunakan handshake untuk membentuk koneksi</a:t>
            </a:r>
            <a:endParaRPr dirty="0">
              <a:solidFill>
                <a:schemeClr val="dk2"/>
              </a:solidFill>
            </a:endParaRPr>
          </a:p>
          <a:p>
            <a:pPr marL="457200" lvl="0" indent="-361950" algn="l" rtl="0">
              <a:spcBef>
                <a:spcPts val="0"/>
              </a:spcBef>
              <a:spcAft>
                <a:spcPts val="0"/>
              </a:spcAft>
              <a:buClr>
                <a:schemeClr val="dk2"/>
              </a:buClr>
              <a:buSzPts val="2100"/>
              <a:buChar char="•"/>
            </a:pPr>
            <a:r>
              <a:rPr lang="en-US" dirty="0">
                <a:solidFill>
                  <a:schemeClr val="dk2"/>
                </a:solidFill>
              </a:rPr>
              <a:t>R</a:t>
            </a:r>
            <a:r>
              <a:rPr lang="id" dirty="0">
                <a:solidFill>
                  <a:schemeClr val="dk2"/>
                </a:solidFill>
              </a:rPr>
              <a:t>eceiver akan mengirim ACK kepada sender yang berisi paket yang hilang</a:t>
            </a:r>
            <a:endParaRPr dirty="0">
              <a:solidFill>
                <a:schemeClr val="dk2"/>
              </a:solidFill>
            </a:endParaRPr>
          </a:p>
          <a:p>
            <a:pPr marL="457200" lvl="0" indent="-361950" algn="l" rtl="0">
              <a:spcBef>
                <a:spcPts val="0"/>
              </a:spcBef>
              <a:spcAft>
                <a:spcPts val="0"/>
              </a:spcAft>
              <a:buClr>
                <a:schemeClr val="dk2"/>
              </a:buClr>
              <a:buSzPts val="2100"/>
              <a:buChar char="•"/>
            </a:pPr>
            <a:r>
              <a:rPr lang="id" dirty="0">
                <a:solidFill>
                  <a:schemeClr val="dk2"/>
                </a:solidFill>
              </a:rPr>
              <a:t>Sender menerima ACK dan mengirim paket yang hilang</a:t>
            </a:r>
            <a:endParaRPr lang="en-US" dirty="0">
              <a:solidFill>
                <a:schemeClr val="dk2"/>
              </a:solidFill>
            </a:endParaRPr>
          </a:p>
          <a:p>
            <a:pPr marL="457200" lvl="0" indent="-361950" algn="l" rtl="0">
              <a:spcBef>
                <a:spcPts val="0"/>
              </a:spcBef>
              <a:spcAft>
                <a:spcPts val="0"/>
              </a:spcAft>
              <a:buClr>
                <a:schemeClr val="dk2"/>
              </a:buClr>
              <a:buSzPts val="2100"/>
              <a:buChar char="•"/>
            </a:pPr>
            <a:r>
              <a:rPr lang="en-US" dirty="0" err="1">
                <a:solidFill>
                  <a:schemeClr val="dk2"/>
                </a:solidFill>
              </a:rPr>
              <a:t>Pengecekan</a:t>
            </a:r>
            <a:r>
              <a:rPr lang="en-US" dirty="0">
                <a:solidFill>
                  <a:schemeClr val="dk2"/>
                </a:solidFill>
              </a:rPr>
              <a:t> </a:t>
            </a:r>
            <a:r>
              <a:rPr lang="en-US" dirty="0" err="1">
                <a:solidFill>
                  <a:schemeClr val="dk2"/>
                </a:solidFill>
              </a:rPr>
              <a:t>paket</a:t>
            </a:r>
            <a:r>
              <a:rPr lang="en-US" dirty="0">
                <a:solidFill>
                  <a:schemeClr val="dk2"/>
                </a:solidFill>
              </a:rPr>
              <a:t> yang </a:t>
            </a:r>
            <a:r>
              <a:rPr lang="en-US" dirty="0" err="1">
                <a:solidFill>
                  <a:schemeClr val="dk2"/>
                </a:solidFill>
              </a:rPr>
              <a:t>hilang</a:t>
            </a:r>
            <a:r>
              <a:rPr lang="en-US" dirty="0">
                <a:solidFill>
                  <a:schemeClr val="dk2"/>
                </a:solidFill>
              </a:rPr>
              <a:t> pada node sensor </a:t>
            </a:r>
            <a:r>
              <a:rPr lang="en-US" dirty="0" err="1">
                <a:solidFill>
                  <a:schemeClr val="dk2"/>
                </a:solidFill>
              </a:rPr>
              <a:t>atau</a:t>
            </a:r>
            <a:r>
              <a:rPr lang="en-US" dirty="0">
                <a:solidFill>
                  <a:schemeClr val="dk2"/>
                </a:solidFill>
              </a:rPr>
              <a:t> sink node</a:t>
            </a:r>
            <a:endParaRPr dirty="0">
              <a:solidFill>
                <a:schemeClr val="dk2"/>
              </a:solidFill>
            </a:endParaRPr>
          </a:p>
        </p:txBody>
      </p:sp>
      <p:sp>
        <p:nvSpPr>
          <p:cNvPr id="343" name="Google Shape;343;p48"/>
          <p:cNvSpPr txBox="1">
            <a:spLocks noGrp="1"/>
          </p:cNvSpPr>
          <p:nvPr>
            <p:ph type="sldNum" idx="12"/>
          </p:nvPr>
        </p:nvSpPr>
        <p:spPr>
          <a:xfrm>
            <a:off x="6457950" y="4767263"/>
            <a:ext cx="2057400" cy="2739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Clr>
                <a:srgbClr val="000000"/>
              </a:buClr>
              <a:buFont typeface="Arial"/>
              <a:buNone/>
            </a:pPr>
            <a:fld id="{00000000-1234-1234-1234-123412341234}" type="slidenum">
              <a:rPr lang="id"/>
              <a:t>31</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Google Shape;348;p49"/>
          <p:cNvSpPr txBox="1">
            <a:spLocks noGrp="1"/>
          </p:cNvSpPr>
          <p:nvPr>
            <p:ph type="title"/>
          </p:nvPr>
        </p:nvSpPr>
        <p:spPr>
          <a:xfrm>
            <a:off x="628650" y="273844"/>
            <a:ext cx="7886700" cy="9942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id">
                <a:solidFill>
                  <a:schemeClr val="accent1"/>
                </a:solidFill>
              </a:rPr>
              <a:t>End to End dan Link Level Retransmission</a:t>
            </a:r>
            <a:endParaRPr/>
          </a:p>
        </p:txBody>
      </p:sp>
      <p:sp>
        <p:nvSpPr>
          <p:cNvPr id="349" name="Google Shape;349;p49"/>
          <p:cNvSpPr txBox="1">
            <a:spLocks noGrp="1"/>
          </p:cNvSpPr>
          <p:nvPr>
            <p:ph type="body" idx="1"/>
          </p:nvPr>
        </p:nvSpPr>
        <p:spPr>
          <a:xfrm>
            <a:off x="628650" y="1369219"/>
            <a:ext cx="7886700" cy="3263400"/>
          </a:xfrm>
          <a:prstGeom prst="rect">
            <a:avLst/>
          </a:prstGeom>
        </p:spPr>
        <p:txBody>
          <a:bodyPr spcFirstLastPara="1" wrap="square" lIns="68575" tIns="34275" rIns="68575" bIns="34275" anchor="t" anchorCtr="0">
            <a:noAutofit/>
          </a:bodyPr>
          <a:lstStyle/>
          <a:p>
            <a:pPr marL="457200" lvl="0" indent="-361950" algn="l" rtl="0">
              <a:spcBef>
                <a:spcPts val="800"/>
              </a:spcBef>
              <a:spcAft>
                <a:spcPts val="0"/>
              </a:spcAft>
              <a:buClr>
                <a:schemeClr val="dk2"/>
              </a:buClr>
              <a:buSzPts val="2100"/>
              <a:buChar char="•"/>
            </a:pPr>
            <a:r>
              <a:rPr lang="id" b="1">
                <a:solidFill>
                  <a:schemeClr val="dk2"/>
                </a:solidFill>
              </a:rPr>
              <a:t>Link Level Retransmission</a:t>
            </a:r>
            <a:r>
              <a:rPr lang="id">
                <a:solidFill>
                  <a:schemeClr val="dk2"/>
                </a:solidFill>
              </a:rPr>
              <a:t> = Hop by Hop Retransmission</a:t>
            </a:r>
            <a:endParaRPr>
              <a:solidFill>
                <a:schemeClr val="dk2"/>
              </a:solidFill>
            </a:endParaRPr>
          </a:p>
          <a:p>
            <a:pPr marL="457200" lvl="0" indent="-361950" algn="l" rtl="0">
              <a:spcBef>
                <a:spcPts val="0"/>
              </a:spcBef>
              <a:spcAft>
                <a:spcPts val="0"/>
              </a:spcAft>
              <a:buClr>
                <a:schemeClr val="dk2"/>
              </a:buClr>
              <a:buSzPts val="2100"/>
              <a:buChar char="•"/>
            </a:pPr>
            <a:r>
              <a:rPr lang="id">
                <a:solidFill>
                  <a:schemeClr val="dk2"/>
                </a:solidFill>
              </a:rPr>
              <a:t>Dilakukan node sensor dengan node sensor tetangganya</a:t>
            </a:r>
            <a:endParaRPr>
              <a:solidFill>
                <a:schemeClr val="dk2"/>
              </a:solidFill>
            </a:endParaRPr>
          </a:p>
          <a:p>
            <a:pPr marL="457200" lvl="0" indent="-361950" algn="l" rtl="0">
              <a:spcBef>
                <a:spcPts val="0"/>
              </a:spcBef>
              <a:spcAft>
                <a:spcPts val="0"/>
              </a:spcAft>
              <a:buClr>
                <a:schemeClr val="dk2"/>
              </a:buClr>
              <a:buSzPts val="2100"/>
              <a:buChar char="•"/>
            </a:pPr>
            <a:r>
              <a:rPr lang="id">
                <a:solidFill>
                  <a:schemeClr val="dk2"/>
                </a:solidFill>
              </a:rPr>
              <a:t>Membutuhkan buffer untuk menyimpan data sementara hingga mendapatkan ACK dari hop berikutnya</a:t>
            </a:r>
            <a:endParaRPr>
              <a:solidFill>
                <a:schemeClr val="dk2"/>
              </a:solidFill>
            </a:endParaRPr>
          </a:p>
          <a:p>
            <a:pPr marL="457200" lvl="0" indent="-361950" algn="l" rtl="0">
              <a:spcBef>
                <a:spcPts val="0"/>
              </a:spcBef>
              <a:spcAft>
                <a:spcPts val="0"/>
              </a:spcAft>
              <a:buClr>
                <a:schemeClr val="dk2"/>
              </a:buClr>
              <a:buSzPts val="2100"/>
              <a:buChar char="•"/>
            </a:pPr>
            <a:r>
              <a:rPr lang="id">
                <a:solidFill>
                  <a:schemeClr val="dk2"/>
                </a:solidFill>
              </a:rPr>
              <a:t>Lebih cocok pada topologi Multi hop</a:t>
            </a:r>
            <a:endParaRPr>
              <a:solidFill>
                <a:schemeClr val="dk2"/>
              </a:solidFill>
            </a:endParaRPr>
          </a:p>
        </p:txBody>
      </p:sp>
      <p:sp>
        <p:nvSpPr>
          <p:cNvPr id="350" name="Google Shape;350;p49"/>
          <p:cNvSpPr txBox="1">
            <a:spLocks noGrp="1"/>
          </p:cNvSpPr>
          <p:nvPr>
            <p:ph type="sldNum" idx="12"/>
          </p:nvPr>
        </p:nvSpPr>
        <p:spPr>
          <a:xfrm>
            <a:off x="6457950" y="4767263"/>
            <a:ext cx="2057400" cy="2739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Clr>
                <a:srgbClr val="000000"/>
              </a:buClr>
              <a:buFont typeface="Arial"/>
              <a:buNone/>
            </a:pPr>
            <a:fld id="{00000000-1234-1234-1234-123412341234}" type="slidenum">
              <a:rPr lang="id"/>
              <a:t>32</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5" name="Google Shape;355;p50"/>
          <p:cNvSpPr txBox="1">
            <a:spLocks noGrp="1"/>
          </p:cNvSpPr>
          <p:nvPr>
            <p:ph type="title"/>
          </p:nvPr>
        </p:nvSpPr>
        <p:spPr>
          <a:xfrm>
            <a:off x="628650" y="273844"/>
            <a:ext cx="7886700" cy="9942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id">
                <a:solidFill>
                  <a:schemeClr val="accent1"/>
                </a:solidFill>
              </a:rPr>
              <a:t>Jenis Acknowledge</a:t>
            </a:r>
            <a:endParaRPr>
              <a:solidFill>
                <a:schemeClr val="accent1"/>
              </a:solidFill>
            </a:endParaRPr>
          </a:p>
        </p:txBody>
      </p:sp>
      <p:sp>
        <p:nvSpPr>
          <p:cNvPr id="356" name="Google Shape;356;p50"/>
          <p:cNvSpPr txBox="1">
            <a:spLocks noGrp="1"/>
          </p:cNvSpPr>
          <p:nvPr>
            <p:ph type="body" idx="1"/>
          </p:nvPr>
        </p:nvSpPr>
        <p:spPr>
          <a:xfrm>
            <a:off x="628650" y="1378694"/>
            <a:ext cx="7886700" cy="3263400"/>
          </a:xfrm>
          <a:prstGeom prst="rect">
            <a:avLst/>
          </a:prstGeom>
        </p:spPr>
        <p:txBody>
          <a:bodyPr spcFirstLastPara="1" wrap="square" lIns="68575" tIns="34275" rIns="68575" bIns="34275" anchor="t" anchorCtr="0">
            <a:noAutofit/>
          </a:bodyPr>
          <a:lstStyle/>
          <a:p>
            <a:pPr marL="457200" lvl="0" indent="-361950" algn="just" rtl="0">
              <a:spcBef>
                <a:spcPts val="800"/>
              </a:spcBef>
              <a:spcAft>
                <a:spcPts val="0"/>
              </a:spcAft>
              <a:buClr>
                <a:schemeClr val="dk2"/>
              </a:buClr>
              <a:buSzPts val="2100"/>
              <a:buAutoNum type="arabicPeriod"/>
            </a:pPr>
            <a:r>
              <a:rPr lang="id" b="1" dirty="0">
                <a:solidFill>
                  <a:schemeClr val="dk2"/>
                </a:solidFill>
              </a:rPr>
              <a:t>Explicit Acknowledge</a:t>
            </a:r>
            <a:r>
              <a:rPr lang="id" dirty="0">
                <a:solidFill>
                  <a:schemeClr val="dk2"/>
                </a:solidFill>
              </a:rPr>
              <a:t> : Penerima memberitahu pengirim bahwa paket telah diterima dengan tepat sekaligus memberitahu pengirim paket mana yang belum diterima untuk dilakukan retransmission.</a:t>
            </a:r>
            <a:endParaRPr dirty="0">
              <a:solidFill>
                <a:schemeClr val="dk2"/>
              </a:solidFill>
            </a:endParaRPr>
          </a:p>
          <a:p>
            <a:pPr marL="457200" lvl="0" indent="-361950" algn="just" rtl="0">
              <a:spcBef>
                <a:spcPts val="0"/>
              </a:spcBef>
              <a:spcAft>
                <a:spcPts val="0"/>
              </a:spcAft>
              <a:buClr>
                <a:schemeClr val="dk2"/>
              </a:buClr>
              <a:buSzPts val="2100"/>
              <a:buAutoNum type="arabicPeriod"/>
            </a:pPr>
            <a:r>
              <a:rPr lang="id" b="1" dirty="0">
                <a:solidFill>
                  <a:schemeClr val="dk2"/>
                </a:solidFill>
              </a:rPr>
              <a:t>Negative Acknowledge</a:t>
            </a:r>
            <a:r>
              <a:rPr lang="id" dirty="0">
                <a:solidFill>
                  <a:schemeClr val="dk2"/>
                </a:solidFill>
              </a:rPr>
              <a:t> : Penerima memberitahu pengirim bahwa paket yang diterima tidak benar dan diperlukan retransmission.</a:t>
            </a:r>
            <a:endParaRPr dirty="0">
              <a:solidFill>
                <a:schemeClr val="dk2"/>
              </a:solidFill>
            </a:endParaRPr>
          </a:p>
          <a:p>
            <a:pPr marL="457200" lvl="0" indent="-361950" algn="just" rtl="0">
              <a:spcBef>
                <a:spcPts val="0"/>
              </a:spcBef>
              <a:spcAft>
                <a:spcPts val="0"/>
              </a:spcAft>
              <a:buClr>
                <a:schemeClr val="dk2"/>
              </a:buClr>
              <a:buSzPts val="2100"/>
              <a:buAutoNum type="arabicPeriod"/>
            </a:pPr>
            <a:r>
              <a:rPr lang="id" b="1" dirty="0">
                <a:solidFill>
                  <a:schemeClr val="dk2"/>
                </a:solidFill>
              </a:rPr>
              <a:t>Implicit Acknowledge</a:t>
            </a:r>
            <a:r>
              <a:rPr lang="id" dirty="0">
                <a:solidFill>
                  <a:schemeClr val="dk2"/>
                </a:solidFill>
              </a:rPr>
              <a:t> : Setelah sender mengirim pesan, ia akan memastikan paket data dikirim ke tetangganya memberikan acknowledge</a:t>
            </a:r>
            <a:endParaRPr dirty="0">
              <a:solidFill>
                <a:schemeClr val="dk2"/>
              </a:solidFill>
            </a:endParaRPr>
          </a:p>
          <a:p>
            <a:pPr marL="457200" lvl="0" indent="-361950" algn="just" rtl="0">
              <a:spcBef>
                <a:spcPts val="0"/>
              </a:spcBef>
              <a:spcAft>
                <a:spcPts val="0"/>
              </a:spcAft>
              <a:buClr>
                <a:schemeClr val="dk2"/>
              </a:buClr>
              <a:buSzPts val="2100"/>
              <a:buAutoNum type="arabicPeriod"/>
            </a:pPr>
            <a:r>
              <a:rPr lang="id" b="1" dirty="0">
                <a:solidFill>
                  <a:schemeClr val="dk2"/>
                </a:solidFill>
              </a:rPr>
              <a:t>Selective Acknowledge</a:t>
            </a:r>
            <a:r>
              <a:rPr lang="id" dirty="0">
                <a:solidFill>
                  <a:schemeClr val="dk2"/>
                </a:solidFill>
              </a:rPr>
              <a:t> : Hanya paket yang hilang dari sebuah pesan yang akan dikirim ulang</a:t>
            </a:r>
            <a:endParaRPr dirty="0">
              <a:solidFill>
                <a:schemeClr val="dk2"/>
              </a:solidFill>
            </a:endParaRPr>
          </a:p>
        </p:txBody>
      </p:sp>
      <p:sp>
        <p:nvSpPr>
          <p:cNvPr id="357" name="Google Shape;357;p50"/>
          <p:cNvSpPr txBox="1">
            <a:spLocks noGrp="1"/>
          </p:cNvSpPr>
          <p:nvPr>
            <p:ph type="sldNum" idx="12"/>
          </p:nvPr>
        </p:nvSpPr>
        <p:spPr>
          <a:xfrm>
            <a:off x="6457950" y="4767263"/>
            <a:ext cx="2057400" cy="2739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Clr>
                <a:srgbClr val="000000"/>
              </a:buClr>
              <a:buFont typeface="Arial"/>
              <a:buNone/>
            </a:pPr>
            <a:fld id="{00000000-1234-1234-1234-123412341234}" type="slidenum">
              <a:rPr lang="id"/>
              <a:t>33</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362" name="Google Shape;362;p51"/>
          <p:cNvSpPr txBox="1">
            <a:spLocks noGrp="1"/>
          </p:cNvSpPr>
          <p:nvPr>
            <p:ph type="title"/>
          </p:nvPr>
        </p:nvSpPr>
        <p:spPr>
          <a:xfrm>
            <a:off x="628650" y="273844"/>
            <a:ext cx="7886700" cy="9942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id">
                <a:solidFill>
                  <a:schemeClr val="accent1"/>
                </a:solidFill>
              </a:rPr>
              <a:t>Protokol Transport Yang Reliable</a:t>
            </a:r>
            <a:endParaRPr>
              <a:solidFill>
                <a:schemeClr val="accent1"/>
              </a:solidFill>
            </a:endParaRPr>
          </a:p>
        </p:txBody>
      </p:sp>
      <p:sp>
        <p:nvSpPr>
          <p:cNvPr id="363" name="Google Shape;363;p51"/>
          <p:cNvSpPr txBox="1">
            <a:spLocks noGrp="1"/>
          </p:cNvSpPr>
          <p:nvPr>
            <p:ph type="body" idx="1"/>
          </p:nvPr>
        </p:nvSpPr>
        <p:spPr>
          <a:xfrm>
            <a:off x="628650" y="1369219"/>
            <a:ext cx="7886700" cy="3263400"/>
          </a:xfrm>
          <a:prstGeom prst="rect">
            <a:avLst/>
          </a:prstGeom>
        </p:spPr>
        <p:txBody>
          <a:bodyPr spcFirstLastPara="1" wrap="square" lIns="68575" tIns="34275" rIns="68575" bIns="34275" anchor="t" anchorCtr="0">
            <a:noAutofit/>
          </a:bodyPr>
          <a:lstStyle/>
          <a:p>
            <a:pPr marL="457200" lvl="0" indent="-361950" algn="l" rtl="0">
              <a:spcBef>
                <a:spcPts val="800"/>
              </a:spcBef>
              <a:spcAft>
                <a:spcPts val="0"/>
              </a:spcAft>
              <a:buClr>
                <a:schemeClr val="dk2"/>
              </a:buClr>
              <a:buSzPts val="2100"/>
              <a:buAutoNum type="arabicPeriod"/>
            </a:pPr>
            <a:r>
              <a:rPr lang="id">
                <a:solidFill>
                  <a:schemeClr val="dk2"/>
                </a:solidFill>
              </a:rPr>
              <a:t>GARUDA</a:t>
            </a:r>
            <a:endParaRPr>
              <a:solidFill>
                <a:schemeClr val="dk2"/>
              </a:solidFill>
            </a:endParaRPr>
          </a:p>
          <a:p>
            <a:pPr marL="457200" lvl="0" indent="-361950" algn="l" rtl="0">
              <a:spcBef>
                <a:spcPts val="0"/>
              </a:spcBef>
              <a:spcAft>
                <a:spcPts val="0"/>
              </a:spcAft>
              <a:buClr>
                <a:schemeClr val="dk2"/>
              </a:buClr>
              <a:buSzPts val="2100"/>
              <a:buAutoNum type="arabicPeriod"/>
            </a:pPr>
            <a:r>
              <a:rPr lang="id">
                <a:solidFill>
                  <a:schemeClr val="dk2"/>
                </a:solidFill>
              </a:rPr>
              <a:t>Event-to-Sink Reliable Transport (ESRT)</a:t>
            </a:r>
            <a:endParaRPr>
              <a:solidFill>
                <a:schemeClr val="dk2"/>
              </a:solidFill>
            </a:endParaRPr>
          </a:p>
          <a:p>
            <a:pPr marL="457200" lvl="0" indent="-361950" algn="l" rtl="0">
              <a:spcBef>
                <a:spcPts val="0"/>
              </a:spcBef>
              <a:spcAft>
                <a:spcPts val="0"/>
              </a:spcAft>
              <a:buClr>
                <a:schemeClr val="dk2"/>
              </a:buClr>
              <a:buSzPts val="2100"/>
              <a:buAutoNum type="arabicPeriod"/>
            </a:pPr>
            <a:r>
              <a:rPr lang="id">
                <a:solidFill>
                  <a:schemeClr val="dk2"/>
                </a:solidFill>
              </a:rPr>
              <a:t>Reliable Multi Segment Transport (RMST)</a:t>
            </a:r>
            <a:endParaRPr>
              <a:solidFill>
                <a:schemeClr val="dk2"/>
              </a:solidFill>
            </a:endParaRPr>
          </a:p>
          <a:p>
            <a:pPr marL="457200" lvl="0" indent="-361950" algn="l" rtl="0">
              <a:spcBef>
                <a:spcPts val="0"/>
              </a:spcBef>
              <a:spcAft>
                <a:spcPts val="0"/>
              </a:spcAft>
              <a:buClr>
                <a:schemeClr val="dk2"/>
              </a:buClr>
              <a:buSzPts val="2100"/>
              <a:buAutoNum type="arabicPeriod"/>
            </a:pPr>
            <a:r>
              <a:rPr lang="id">
                <a:solidFill>
                  <a:schemeClr val="dk2"/>
                </a:solidFill>
              </a:rPr>
              <a:t>Pump Slowly Fetch Quickly (PSFQ)</a:t>
            </a:r>
            <a:endParaRPr>
              <a:solidFill>
                <a:schemeClr val="dk2"/>
              </a:solidFill>
            </a:endParaRPr>
          </a:p>
          <a:p>
            <a:pPr marL="457200" lvl="0" indent="-361950" algn="l" rtl="0">
              <a:spcBef>
                <a:spcPts val="0"/>
              </a:spcBef>
              <a:spcAft>
                <a:spcPts val="0"/>
              </a:spcAft>
              <a:buClr>
                <a:schemeClr val="dk2"/>
              </a:buClr>
              <a:buSzPts val="2100"/>
              <a:buAutoNum type="arabicPeriod"/>
            </a:pPr>
            <a:r>
              <a:rPr lang="id">
                <a:solidFill>
                  <a:schemeClr val="dk2"/>
                </a:solidFill>
              </a:rPr>
              <a:t>Asymmetric Reliable Transport (ART)</a:t>
            </a:r>
            <a:endParaRPr>
              <a:solidFill>
                <a:schemeClr val="dk2"/>
              </a:solidFill>
            </a:endParaRPr>
          </a:p>
          <a:p>
            <a:pPr marL="457200" lvl="0" indent="-361950" algn="l" rtl="0">
              <a:spcBef>
                <a:spcPts val="0"/>
              </a:spcBef>
              <a:spcAft>
                <a:spcPts val="0"/>
              </a:spcAft>
              <a:buClr>
                <a:schemeClr val="dk2"/>
              </a:buClr>
              <a:buSzPts val="2100"/>
              <a:buAutoNum type="arabicPeriod"/>
            </a:pPr>
            <a:r>
              <a:rPr lang="id">
                <a:solidFill>
                  <a:schemeClr val="dk2"/>
                </a:solidFill>
              </a:rPr>
              <a:t>Price Oriented Reliable Transport (PORT)</a:t>
            </a:r>
            <a:endParaRPr>
              <a:solidFill>
                <a:schemeClr val="dk2"/>
              </a:solidFill>
            </a:endParaRPr>
          </a:p>
          <a:p>
            <a:pPr marL="457200" lvl="0" indent="-361950" algn="l" rtl="0">
              <a:spcBef>
                <a:spcPts val="0"/>
              </a:spcBef>
              <a:spcAft>
                <a:spcPts val="0"/>
              </a:spcAft>
              <a:buClr>
                <a:schemeClr val="dk2"/>
              </a:buClr>
              <a:buSzPts val="2100"/>
              <a:buAutoNum type="arabicPeriod"/>
            </a:pPr>
            <a:r>
              <a:rPr lang="id">
                <a:solidFill>
                  <a:schemeClr val="dk2"/>
                </a:solidFill>
              </a:rPr>
              <a:t>Delay Sensitive Transport (DST)</a:t>
            </a:r>
            <a:endParaRPr>
              <a:solidFill>
                <a:schemeClr val="dk2"/>
              </a:solidFill>
            </a:endParaRPr>
          </a:p>
        </p:txBody>
      </p:sp>
      <p:sp>
        <p:nvSpPr>
          <p:cNvPr id="364" name="Google Shape;364;p51"/>
          <p:cNvSpPr txBox="1">
            <a:spLocks noGrp="1"/>
          </p:cNvSpPr>
          <p:nvPr>
            <p:ph type="sldNum" idx="12"/>
          </p:nvPr>
        </p:nvSpPr>
        <p:spPr>
          <a:xfrm>
            <a:off x="6457950" y="4767263"/>
            <a:ext cx="2057400" cy="2739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Clr>
                <a:srgbClr val="000000"/>
              </a:buClr>
              <a:buFont typeface="Arial"/>
              <a:buNone/>
            </a:pPr>
            <a:fld id="{00000000-1234-1234-1234-123412341234}" type="slidenum">
              <a:rPr lang="id"/>
              <a:t>34</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sp>
        <p:nvSpPr>
          <p:cNvPr id="369" name="Google Shape;369;p52"/>
          <p:cNvSpPr txBox="1">
            <a:spLocks noGrp="1"/>
          </p:cNvSpPr>
          <p:nvPr>
            <p:ph type="title"/>
          </p:nvPr>
        </p:nvSpPr>
        <p:spPr>
          <a:xfrm>
            <a:off x="628650" y="273844"/>
            <a:ext cx="7886700" cy="9942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id">
                <a:solidFill>
                  <a:schemeClr val="accent1"/>
                </a:solidFill>
              </a:rPr>
              <a:t>GARUDA</a:t>
            </a:r>
            <a:endParaRPr>
              <a:solidFill>
                <a:schemeClr val="accent1"/>
              </a:solidFill>
            </a:endParaRPr>
          </a:p>
        </p:txBody>
      </p:sp>
      <p:sp>
        <p:nvSpPr>
          <p:cNvPr id="370" name="Google Shape;370;p52"/>
          <p:cNvSpPr txBox="1">
            <a:spLocks noGrp="1"/>
          </p:cNvSpPr>
          <p:nvPr>
            <p:ph type="body" idx="1"/>
          </p:nvPr>
        </p:nvSpPr>
        <p:spPr>
          <a:xfrm>
            <a:off x="628650" y="1369219"/>
            <a:ext cx="7886700" cy="3263400"/>
          </a:xfrm>
          <a:prstGeom prst="rect">
            <a:avLst/>
          </a:prstGeom>
        </p:spPr>
        <p:txBody>
          <a:bodyPr spcFirstLastPara="1" wrap="square" lIns="68575" tIns="34275" rIns="68575" bIns="34275" anchor="t" anchorCtr="0">
            <a:noAutofit/>
          </a:bodyPr>
          <a:lstStyle/>
          <a:p>
            <a:pPr marL="457200" lvl="0" indent="-361950" algn="l" rtl="0">
              <a:spcBef>
                <a:spcPts val="800"/>
              </a:spcBef>
              <a:spcAft>
                <a:spcPts val="0"/>
              </a:spcAft>
              <a:buClr>
                <a:schemeClr val="dk2"/>
              </a:buClr>
              <a:buSzPts val="2100"/>
              <a:buChar char="•"/>
            </a:pPr>
            <a:r>
              <a:rPr lang="id">
                <a:solidFill>
                  <a:schemeClr val="dk2"/>
                </a:solidFill>
              </a:rPr>
              <a:t>Protokol </a:t>
            </a:r>
            <a:r>
              <a:rPr lang="id" b="1">
                <a:solidFill>
                  <a:schemeClr val="dk2"/>
                </a:solidFill>
              </a:rPr>
              <a:t>Downstream</a:t>
            </a:r>
            <a:r>
              <a:rPr lang="id">
                <a:solidFill>
                  <a:schemeClr val="dk2"/>
                </a:solidFill>
              </a:rPr>
              <a:t> dengan mekanisme </a:t>
            </a:r>
            <a:r>
              <a:rPr lang="id" b="1">
                <a:solidFill>
                  <a:schemeClr val="dk2"/>
                </a:solidFill>
              </a:rPr>
              <a:t>Hop-By-Hop</a:t>
            </a:r>
            <a:r>
              <a:rPr lang="id">
                <a:solidFill>
                  <a:schemeClr val="dk2"/>
                </a:solidFill>
              </a:rPr>
              <a:t> </a:t>
            </a:r>
            <a:endParaRPr>
              <a:solidFill>
                <a:schemeClr val="dk2"/>
              </a:solidFill>
            </a:endParaRPr>
          </a:p>
          <a:p>
            <a:pPr marL="457200" lvl="0" indent="-361950" algn="l" rtl="0">
              <a:spcBef>
                <a:spcPts val="0"/>
              </a:spcBef>
              <a:spcAft>
                <a:spcPts val="0"/>
              </a:spcAft>
              <a:buClr>
                <a:schemeClr val="dk2"/>
              </a:buClr>
              <a:buSzPts val="2100"/>
              <a:buChar char="•"/>
            </a:pPr>
            <a:r>
              <a:rPr lang="id">
                <a:solidFill>
                  <a:schemeClr val="dk2"/>
                </a:solidFill>
              </a:rPr>
              <a:t>Terdapat core node &amp; noncore node.</a:t>
            </a:r>
            <a:endParaRPr>
              <a:solidFill>
                <a:schemeClr val="dk2"/>
              </a:solidFill>
            </a:endParaRPr>
          </a:p>
          <a:p>
            <a:pPr marL="457200" lvl="0" indent="-361950" algn="l" rtl="0">
              <a:spcBef>
                <a:spcPts val="0"/>
              </a:spcBef>
              <a:spcAft>
                <a:spcPts val="0"/>
              </a:spcAft>
              <a:buClr>
                <a:schemeClr val="dk2"/>
              </a:buClr>
              <a:buSzPts val="2100"/>
              <a:buChar char="•"/>
            </a:pPr>
            <a:r>
              <a:rPr lang="id">
                <a:solidFill>
                  <a:schemeClr val="dk2"/>
                </a:solidFill>
              </a:rPr>
              <a:t>Noncore node akan melakukan pemulihan paket dari core node</a:t>
            </a:r>
            <a:endParaRPr>
              <a:solidFill>
                <a:schemeClr val="dk2"/>
              </a:solidFill>
            </a:endParaRPr>
          </a:p>
          <a:p>
            <a:pPr marL="457200" lvl="0" indent="-361950" algn="l" rtl="0">
              <a:spcBef>
                <a:spcPts val="0"/>
              </a:spcBef>
              <a:spcAft>
                <a:spcPts val="0"/>
              </a:spcAft>
              <a:buClr>
                <a:schemeClr val="dk2"/>
              </a:buClr>
              <a:buSzPts val="2100"/>
              <a:buChar char="•"/>
            </a:pPr>
            <a:r>
              <a:rPr lang="id">
                <a:solidFill>
                  <a:schemeClr val="dk2"/>
                </a:solidFill>
              </a:rPr>
              <a:t>Menggunakan NACK untuk pemulihan paket</a:t>
            </a:r>
            <a:endParaRPr>
              <a:solidFill>
                <a:schemeClr val="dk2"/>
              </a:solidFill>
            </a:endParaRPr>
          </a:p>
          <a:p>
            <a:pPr marL="457200" lvl="0" indent="-361950" algn="l" rtl="0">
              <a:spcBef>
                <a:spcPts val="0"/>
              </a:spcBef>
              <a:spcAft>
                <a:spcPts val="0"/>
              </a:spcAft>
              <a:buClr>
                <a:schemeClr val="dk2"/>
              </a:buClr>
              <a:buSzPts val="2100"/>
              <a:buChar char="•"/>
            </a:pPr>
            <a:r>
              <a:rPr lang="id">
                <a:solidFill>
                  <a:schemeClr val="dk2"/>
                </a:solidFill>
              </a:rPr>
              <a:t>Mekanisme WFP (Wait for First Packet) pulse transmission untuk memastikan keberhasilan dalam pengirim paket</a:t>
            </a:r>
            <a:endParaRPr>
              <a:solidFill>
                <a:schemeClr val="dk2"/>
              </a:solidFill>
            </a:endParaRPr>
          </a:p>
          <a:p>
            <a:pPr marL="457200" lvl="0" indent="-361950" algn="l" rtl="0">
              <a:spcBef>
                <a:spcPts val="0"/>
              </a:spcBef>
              <a:spcAft>
                <a:spcPts val="0"/>
              </a:spcAft>
              <a:buClr>
                <a:schemeClr val="dk2"/>
              </a:buClr>
              <a:buSzPts val="2100"/>
              <a:buChar char="•"/>
            </a:pPr>
            <a:r>
              <a:rPr lang="id">
                <a:solidFill>
                  <a:schemeClr val="dk2"/>
                </a:solidFill>
              </a:rPr>
              <a:t>Tidak menangani congestion dan tidak menangani </a:t>
            </a:r>
            <a:r>
              <a:rPr lang="id" i="1">
                <a:solidFill>
                  <a:schemeClr val="dk2"/>
                </a:solidFill>
              </a:rPr>
              <a:t>upstream reliability</a:t>
            </a:r>
            <a:r>
              <a:rPr lang="id">
                <a:solidFill>
                  <a:schemeClr val="dk2"/>
                </a:solidFill>
              </a:rPr>
              <a:t>  </a:t>
            </a:r>
            <a:endParaRPr>
              <a:solidFill>
                <a:schemeClr val="dk2"/>
              </a:solidFill>
            </a:endParaRPr>
          </a:p>
          <a:p>
            <a:pPr marL="0" lvl="0" indent="0" algn="l" rtl="0">
              <a:lnSpc>
                <a:spcPct val="115000"/>
              </a:lnSpc>
              <a:spcBef>
                <a:spcPts val="1600"/>
              </a:spcBef>
              <a:spcAft>
                <a:spcPts val="0"/>
              </a:spcAft>
              <a:buNone/>
            </a:pPr>
            <a:endParaRPr>
              <a:solidFill>
                <a:schemeClr val="dk2"/>
              </a:solidFill>
            </a:endParaRPr>
          </a:p>
          <a:p>
            <a:pPr marL="0" lvl="0" indent="0" algn="l" rtl="0">
              <a:spcBef>
                <a:spcPts val="800"/>
              </a:spcBef>
              <a:spcAft>
                <a:spcPts val="1600"/>
              </a:spcAft>
              <a:buNone/>
            </a:pPr>
            <a:endParaRPr>
              <a:solidFill>
                <a:schemeClr val="dk2"/>
              </a:solidFill>
            </a:endParaRPr>
          </a:p>
        </p:txBody>
      </p:sp>
      <p:sp>
        <p:nvSpPr>
          <p:cNvPr id="371" name="Google Shape;371;p52"/>
          <p:cNvSpPr txBox="1">
            <a:spLocks noGrp="1"/>
          </p:cNvSpPr>
          <p:nvPr>
            <p:ph type="sldNum" idx="12"/>
          </p:nvPr>
        </p:nvSpPr>
        <p:spPr>
          <a:xfrm>
            <a:off x="6457950" y="4767263"/>
            <a:ext cx="2057400" cy="2739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Clr>
                <a:srgbClr val="000000"/>
              </a:buClr>
              <a:buFont typeface="Arial"/>
              <a:buNone/>
            </a:pPr>
            <a:fld id="{00000000-1234-1234-1234-123412341234}" type="slidenum">
              <a:rPr lang="id"/>
              <a:t>35</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53"/>
          <p:cNvSpPr txBox="1">
            <a:spLocks noGrp="1"/>
          </p:cNvSpPr>
          <p:nvPr>
            <p:ph type="title"/>
          </p:nvPr>
        </p:nvSpPr>
        <p:spPr>
          <a:xfrm>
            <a:off x="628650" y="273844"/>
            <a:ext cx="7886700" cy="9942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id">
                <a:solidFill>
                  <a:schemeClr val="accent1"/>
                </a:solidFill>
              </a:rPr>
              <a:t>Event to Sink Reliable Transport (ESRT) </a:t>
            </a:r>
            <a:endParaRPr>
              <a:solidFill>
                <a:schemeClr val="accent1"/>
              </a:solidFill>
            </a:endParaRPr>
          </a:p>
        </p:txBody>
      </p:sp>
      <p:sp>
        <p:nvSpPr>
          <p:cNvPr id="377" name="Google Shape;377;p53"/>
          <p:cNvSpPr txBox="1">
            <a:spLocks noGrp="1"/>
          </p:cNvSpPr>
          <p:nvPr>
            <p:ph type="body" idx="1"/>
          </p:nvPr>
        </p:nvSpPr>
        <p:spPr>
          <a:xfrm>
            <a:off x="628650" y="1369219"/>
            <a:ext cx="7886700" cy="3263400"/>
          </a:xfrm>
          <a:prstGeom prst="rect">
            <a:avLst/>
          </a:prstGeom>
        </p:spPr>
        <p:txBody>
          <a:bodyPr spcFirstLastPara="1" wrap="square" lIns="68575" tIns="34275" rIns="68575" bIns="34275" anchor="t" anchorCtr="0">
            <a:noAutofit/>
          </a:bodyPr>
          <a:lstStyle/>
          <a:p>
            <a:pPr marL="457200" lvl="0" indent="-361950" algn="l" rtl="0">
              <a:spcBef>
                <a:spcPts val="800"/>
              </a:spcBef>
              <a:spcAft>
                <a:spcPts val="0"/>
              </a:spcAft>
              <a:buClr>
                <a:schemeClr val="dk2"/>
              </a:buClr>
              <a:buSzPts val="2100"/>
              <a:buChar char="•"/>
            </a:pPr>
            <a:r>
              <a:rPr lang="id">
                <a:solidFill>
                  <a:schemeClr val="dk2"/>
                </a:solidFill>
              </a:rPr>
              <a:t>Protokol </a:t>
            </a:r>
            <a:r>
              <a:rPr lang="id" b="1">
                <a:solidFill>
                  <a:schemeClr val="dk2"/>
                </a:solidFill>
              </a:rPr>
              <a:t>Upstream</a:t>
            </a:r>
            <a:r>
              <a:rPr lang="id">
                <a:solidFill>
                  <a:schemeClr val="dk2"/>
                </a:solidFill>
              </a:rPr>
              <a:t> untuk mengirim event dibandingkan paket data dengan mekanisme </a:t>
            </a:r>
            <a:r>
              <a:rPr lang="id" b="1">
                <a:solidFill>
                  <a:schemeClr val="dk2"/>
                </a:solidFill>
              </a:rPr>
              <a:t>End-to-End</a:t>
            </a:r>
            <a:r>
              <a:rPr lang="id">
                <a:solidFill>
                  <a:schemeClr val="dk2"/>
                </a:solidFill>
              </a:rPr>
              <a:t>.</a:t>
            </a:r>
            <a:endParaRPr>
              <a:solidFill>
                <a:schemeClr val="dk2"/>
              </a:solidFill>
            </a:endParaRPr>
          </a:p>
          <a:p>
            <a:pPr marL="457200" lvl="0" indent="-361950" algn="l" rtl="0">
              <a:spcBef>
                <a:spcPts val="0"/>
              </a:spcBef>
              <a:spcAft>
                <a:spcPts val="0"/>
              </a:spcAft>
              <a:buClr>
                <a:schemeClr val="dk2"/>
              </a:buClr>
              <a:buSzPts val="2100"/>
              <a:buChar char="•"/>
            </a:pPr>
            <a:r>
              <a:rPr lang="id">
                <a:solidFill>
                  <a:schemeClr val="dk2"/>
                </a:solidFill>
              </a:rPr>
              <a:t>Bergantung pada tingkat reliabilitas di sink node dan status jaringan tersebut (terdapat kemacetan atau tidak). </a:t>
            </a:r>
            <a:endParaRPr>
              <a:solidFill>
                <a:schemeClr val="dk2"/>
              </a:solidFill>
            </a:endParaRPr>
          </a:p>
          <a:p>
            <a:pPr marL="457200" lvl="0" indent="-361950" algn="l" rtl="0">
              <a:spcBef>
                <a:spcPts val="0"/>
              </a:spcBef>
              <a:spcAft>
                <a:spcPts val="0"/>
              </a:spcAft>
              <a:buClr>
                <a:schemeClr val="dk2"/>
              </a:buClr>
              <a:buSzPts val="2100"/>
              <a:buChar char="•"/>
            </a:pPr>
            <a:r>
              <a:rPr lang="id">
                <a:solidFill>
                  <a:schemeClr val="dk2"/>
                </a:solidFill>
              </a:rPr>
              <a:t>Menangani congestion control dan reliability sekaligus. </a:t>
            </a:r>
            <a:endParaRPr>
              <a:solidFill>
                <a:schemeClr val="dk2"/>
              </a:solidFill>
            </a:endParaRPr>
          </a:p>
          <a:p>
            <a:pPr marL="457200" lvl="0" indent="-361950" algn="l" rtl="0">
              <a:spcBef>
                <a:spcPts val="0"/>
              </a:spcBef>
              <a:spcAft>
                <a:spcPts val="0"/>
              </a:spcAft>
              <a:buClr>
                <a:schemeClr val="dk2"/>
              </a:buClr>
              <a:buSzPts val="2100"/>
              <a:buChar char="•"/>
            </a:pPr>
            <a:r>
              <a:rPr lang="id">
                <a:solidFill>
                  <a:schemeClr val="dk2"/>
                </a:solidFill>
              </a:rPr>
              <a:t>Menggunakan ACK untuk memastikan pengiriman yang reliable.</a:t>
            </a:r>
            <a:endParaRPr>
              <a:solidFill>
                <a:schemeClr val="dk2"/>
              </a:solidFill>
            </a:endParaRPr>
          </a:p>
          <a:p>
            <a:pPr marL="457200" lvl="0" indent="-361950" algn="l" rtl="0">
              <a:spcBef>
                <a:spcPts val="0"/>
              </a:spcBef>
              <a:spcAft>
                <a:spcPts val="0"/>
              </a:spcAft>
              <a:buClr>
                <a:schemeClr val="dk2"/>
              </a:buClr>
              <a:buSzPts val="2100"/>
              <a:buChar char="•"/>
            </a:pPr>
            <a:r>
              <a:rPr lang="id">
                <a:solidFill>
                  <a:schemeClr val="dk2"/>
                </a:solidFill>
              </a:rPr>
              <a:t>Pada sink node dilihat jumlah data apakah sesuai dengan jumlah yang dikirimkan oleh node sensor.</a:t>
            </a:r>
            <a:endParaRPr>
              <a:solidFill>
                <a:schemeClr val="dk2"/>
              </a:solidFill>
            </a:endParaRPr>
          </a:p>
        </p:txBody>
      </p:sp>
      <p:sp>
        <p:nvSpPr>
          <p:cNvPr id="378" name="Google Shape;378;p53"/>
          <p:cNvSpPr txBox="1">
            <a:spLocks noGrp="1"/>
          </p:cNvSpPr>
          <p:nvPr>
            <p:ph type="sldNum" idx="12"/>
          </p:nvPr>
        </p:nvSpPr>
        <p:spPr>
          <a:xfrm>
            <a:off x="6457950" y="4767263"/>
            <a:ext cx="2057400" cy="2739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Clr>
                <a:srgbClr val="000000"/>
              </a:buClr>
              <a:buFont typeface="Arial"/>
              <a:buNone/>
            </a:pPr>
            <a:fld id="{00000000-1234-1234-1234-123412341234}" type="slidenum">
              <a:rPr lang="id"/>
              <a:t>36</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3" name="Google Shape;383;p54"/>
          <p:cNvSpPr txBox="1">
            <a:spLocks noGrp="1"/>
          </p:cNvSpPr>
          <p:nvPr>
            <p:ph type="title"/>
          </p:nvPr>
        </p:nvSpPr>
        <p:spPr>
          <a:xfrm>
            <a:off x="628650" y="273844"/>
            <a:ext cx="7886700" cy="9942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id">
                <a:solidFill>
                  <a:schemeClr val="accent1"/>
                </a:solidFill>
              </a:rPr>
              <a:t>Reliable Multi Segment Transport (RMST) </a:t>
            </a:r>
            <a:endParaRPr>
              <a:solidFill>
                <a:schemeClr val="accent1"/>
              </a:solidFill>
            </a:endParaRPr>
          </a:p>
        </p:txBody>
      </p:sp>
      <p:sp>
        <p:nvSpPr>
          <p:cNvPr id="384" name="Google Shape;384;p54"/>
          <p:cNvSpPr txBox="1">
            <a:spLocks noGrp="1"/>
          </p:cNvSpPr>
          <p:nvPr>
            <p:ph type="body" idx="1"/>
          </p:nvPr>
        </p:nvSpPr>
        <p:spPr>
          <a:xfrm>
            <a:off x="628650" y="1369219"/>
            <a:ext cx="7886700" cy="3263400"/>
          </a:xfrm>
          <a:prstGeom prst="rect">
            <a:avLst/>
          </a:prstGeom>
        </p:spPr>
        <p:txBody>
          <a:bodyPr spcFirstLastPara="1" wrap="square" lIns="68575" tIns="34275" rIns="68575" bIns="34275" anchor="t" anchorCtr="0">
            <a:noAutofit/>
          </a:bodyPr>
          <a:lstStyle/>
          <a:p>
            <a:pPr marL="457200" lvl="0" indent="-361950" algn="l" rtl="0">
              <a:spcBef>
                <a:spcPts val="800"/>
              </a:spcBef>
              <a:spcAft>
                <a:spcPts val="0"/>
              </a:spcAft>
              <a:buClr>
                <a:schemeClr val="dk2"/>
              </a:buClr>
              <a:buSzPts val="2100"/>
              <a:buChar char="•"/>
            </a:pPr>
            <a:r>
              <a:rPr lang="id" dirty="0">
                <a:solidFill>
                  <a:schemeClr val="dk2"/>
                </a:solidFill>
              </a:rPr>
              <a:t>Protokol </a:t>
            </a:r>
            <a:r>
              <a:rPr lang="id" b="1" dirty="0">
                <a:solidFill>
                  <a:schemeClr val="dk2"/>
                </a:solidFill>
              </a:rPr>
              <a:t>Upstream </a:t>
            </a:r>
            <a:r>
              <a:rPr lang="id" dirty="0">
                <a:solidFill>
                  <a:schemeClr val="dk2"/>
                </a:solidFill>
              </a:rPr>
              <a:t>mekanisme pemulihan </a:t>
            </a:r>
            <a:r>
              <a:rPr lang="id" b="1" dirty="0">
                <a:solidFill>
                  <a:schemeClr val="dk2"/>
                </a:solidFill>
              </a:rPr>
              <a:t>Hop-by-Hop</a:t>
            </a:r>
            <a:endParaRPr b="1" dirty="0">
              <a:solidFill>
                <a:schemeClr val="dk2"/>
              </a:solidFill>
            </a:endParaRPr>
          </a:p>
          <a:p>
            <a:pPr marL="457200" lvl="0" indent="-361950" algn="l" rtl="0">
              <a:spcBef>
                <a:spcPts val="0"/>
              </a:spcBef>
              <a:spcAft>
                <a:spcPts val="0"/>
              </a:spcAft>
              <a:buClr>
                <a:schemeClr val="dk2"/>
              </a:buClr>
              <a:buSzPts val="2100"/>
              <a:buChar char="•"/>
            </a:pPr>
            <a:r>
              <a:rPr lang="id" dirty="0">
                <a:solidFill>
                  <a:schemeClr val="dk2"/>
                </a:solidFill>
              </a:rPr>
              <a:t>Berbasis selective NACK. </a:t>
            </a:r>
            <a:endParaRPr dirty="0">
              <a:solidFill>
                <a:schemeClr val="dk2"/>
              </a:solidFill>
            </a:endParaRPr>
          </a:p>
          <a:p>
            <a:pPr marL="457200" lvl="0" indent="-361950" algn="l" rtl="0">
              <a:spcBef>
                <a:spcPts val="0"/>
              </a:spcBef>
              <a:spcAft>
                <a:spcPts val="0"/>
              </a:spcAft>
              <a:buClr>
                <a:schemeClr val="dk2"/>
              </a:buClr>
              <a:buSzPts val="2100"/>
              <a:buChar char="•"/>
            </a:pPr>
            <a:r>
              <a:rPr lang="id" dirty="0">
                <a:solidFill>
                  <a:schemeClr val="dk2"/>
                </a:solidFill>
              </a:rPr>
              <a:t>Terdapat penyimpanan sementara (cache)</a:t>
            </a:r>
            <a:endParaRPr dirty="0">
              <a:solidFill>
                <a:schemeClr val="dk2"/>
              </a:solidFill>
            </a:endParaRPr>
          </a:p>
          <a:p>
            <a:pPr marL="457200" lvl="0" indent="-361950" algn="l" rtl="0">
              <a:spcBef>
                <a:spcPts val="0"/>
              </a:spcBef>
              <a:spcAft>
                <a:spcPts val="0"/>
              </a:spcAft>
              <a:buClr>
                <a:schemeClr val="dk2"/>
              </a:buClr>
              <a:buSzPts val="2100"/>
              <a:buChar char="•"/>
            </a:pPr>
            <a:r>
              <a:rPr lang="id" dirty="0">
                <a:solidFill>
                  <a:schemeClr val="dk2"/>
                </a:solidFill>
              </a:rPr>
              <a:t>2 Mode :</a:t>
            </a:r>
            <a:endParaRPr dirty="0">
              <a:solidFill>
                <a:schemeClr val="dk2"/>
              </a:solidFill>
            </a:endParaRPr>
          </a:p>
          <a:p>
            <a:pPr marL="914400" lvl="1" indent="-342900" algn="l" rtl="0">
              <a:spcBef>
                <a:spcPts val="0"/>
              </a:spcBef>
              <a:spcAft>
                <a:spcPts val="0"/>
              </a:spcAft>
              <a:buClr>
                <a:schemeClr val="dk2"/>
              </a:buClr>
              <a:buSzPts val="1800"/>
              <a:buChar char="•"/>
            </a:pPr>
            <a:r>
              <a:rPr lang="id" dirty="0">
                <a:solidFill>
                  <a:schemeClr val="dk2"/>
                </a:solidFill>
              </a:rPr>
              <a:t>Caching = Node sensor tengah yang mendeteksi data loss</a:t>
            </a:r>
            <a:endParaRPr dirty="0">
              <a:solidFill>
                <a:schemeClr val="dk2"/>
              </a:solidFill>
            </a:endParaRPr>
          </a:p>
          <a:p>
            <a:pPr marL="914400" lvl="1" indent="-342900" algn="l" rtl="0">
              <a:spcBef>
                <a:spcPts val="0"/>
              </a:spcBef>
              <a:spcAft>
                <a:spcPts val="0"/>
              </a:spcAft>
              <a:buClr>
                <a:schemeClr val="dk2"/>
              </a:buClr>
              <a:buSzPts val="1800"/>
              <a:buChar char="•"/>
            </a:pPr>
            <a:r>
              <a:rPr lang="id" dirty="0">
                <a:solidFill>
                  <a:schemeClr val="dk2"/>
                </a:solidFill>
              </a:rPr>
              <a:t>Non-Caching = Sink node yang melakukan deteksi data loss</a:t>
            </a:r>
            <a:endParaRPr dirty="0">
              <a:solidFill>
                <a:schemeClr val="dk2"/>
              </a:solidFill>
            </a:endParaRPr>
          </a:p>
          <a:p>
            <a:pPr marL="457200" lvl="0" indent="-361950" algn="l" rtl="0">
              <a:spcBef>
                <a:spcPts val="0"/>
              </a:spcBef>
              <a:spcAft>
                <a:spcPts val="0"/>
              </a:spcAft>
              <a:buClr>
                <a:schemeClr val="dk2"/>
              </a:buClr>
              <a:buSzPts val="2100"/>
              <a:buChar char="•"/>
            </a:pPr>
            <a:r>
              <a:rPr lang="id" dirty="0">
                <a:solidFill>
                  <a:schemeClr val="dk2"/>
                </a:solidFill>
              </a:rPr>
              <a:t>Sebenarnya RMST dapat menggunakan mekanisme Hop-by-Hop (Caching) dan End-to-End (Non-Caching)</a:t>
            </a:r>
            <a:endParaRPr dirty="0">
              <a:solidFill>
                <a:schemeClr val="dk2"/>
              </a:solidFill>
            </a:endParaRPr>
          </a:p>
          <a:p>
            <a:pPr marL="457200" lvl="0" indent="-361950" algn="l" rtl="0">
              <a:spcBef>
                <a:spcPts val="0"/>
              </a:spcBef>
              <a:spcAft>
                <a:spcPts val="0"/>
              </a:spcAft>
              <a:buClr>
                <a:schemeClr val="dk2"/>
              </a:buClr>
              <a:buSzPts val="2100"/>
              <a:buChar char="•"/>
            </a:pPr>
            <a:r>
              <a:rPr lang="id" dirty="0">
                <a:solidFill>
                  <a:schemeClr val="dk2"/>
                </a:solidFill>
              </a:rPr>
              <a:t>Tidak menangani congestion dan penggunaan energi yang efisien</a:t>
            </a:r>
            <a:endParaRPr lang="en-US" dirty="0">
              <a:solidFill>
                <a:schemeClr val="dk2"/>
              </a:solidFill>
            </a:endParaRPr>
          </a:p>
          <a:p>
            <a:pPr marL="457200" lvl="0" indent="-361950" algn="l" rtl="0">
              <a:spcBef>
                <a:spcPts val="0"/>
              </a:spcBef>
              <a:spcAft>
                <a:spcPts val="0"/>
              </a:spcAft>
              <a:buClr>
                <a:schemeClr val="dk2"/>
              </a:buClr>
              <a:buSzPts val="2100"/>
              <a:buChar char="•"/>
            </a:pPr>
            <a:r>
              <a:rPr lang="en-US" dirty="0">
                <a:solidFill>
                  <a:schemeClr val="dk2"/>
                </a:solidFill>
              </a:rPr>
              <a:t>Time-Driven</a:t>
            </a:r>
            <a:endParaRPr dirty="0">
              <a:solidFill>
                <a:schemeClr val="dk2"/>
              </a:solidFill>
            </a:endParaRPr>
          </a:p>
        </p:txBody>
      </p:sp>
      <p:sp>
        <p:nvSpPr>
          <p:cNvPr id="385" name="Google Shape;385;p54"/>
          <p:cNvSpPr txBox="1">
            <a:spLocks noGrp="1"/>
          </p:cNvSpPr>
          <p:nvPr>
            <p:ph type="sldNum" idx="12"/>
          </p:nvPr>
        </p:nvSpPr>
        <p:spPr>
          <a:xfrm>
            <a:off x="6457950" y="4767263"/>
            <a:ext cx="2057400" cy="2739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Clr>
                <a:srgbClr val="000000"/>
              </a:buClr>
              <a:buFont typeface="Arial"/>
              <a:buNone/>
            </a:pPr>
            <a:fld id="{00000000-1234-1234-1234-123412341234}" type="slidenum">
              <a:rPr lang="id"/>
              <a:t>37</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390" name="Google Shape;390;p55"/>
          <p:cNvSpPr txBox="1">
            <a:spLocks noGrp="1"/>
          </p:cNvSpPr>
          <p:nvPr>
            <p:ph type="title"/>
          </p:nvPr>
        </p:nvSpPr>
        <p:spPr>
          <a:xfrm>
            <a:off x="628650" y="273844"/>
            <a:ext cx="7886700" cy="9942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id">
                <a:solidFill>
                  <a:schemeClr val="accent1"/>
                </a:solidFill>
              </a:rPr>
              <a:t>Pump Slowly Fetch Quickly (PSFQ) </a:t>
            </a:r>
            <a:endParaRPr>
              <a:solidFill>
                <a:schemeClr val="accent1"/>
              </a:solidFill>
            </a:endParaRPr>
          </a:p>
        </p:txBody>
      </p:sp>
      <p:sp>
        <p:nvSpPr>
          <p:cNvPr id="391" name="Google Shape;391;p55"/>
          <p:cNvSpPr txBox="1">
            <a:spLocks noGrp="1"/>
          </p:cNvSpPr>
          <p:nvPr>
            <p:ph type="body" idx="1"/>
          </p:nvPr>
        </p:nvSpPr>
        <p:spPr>
          <a:xfrm>
            <a:off x="628650" y="1369219"/>
            <a:ext cx="7886700" cy="3263400"/>
          </a:xfrm>
          <a:prstGeom prst="rect">
            <a:avLst/>
          </a:prstGeom>
        </p:spPr>
        <p:txBody>
          <a:bodyPr spcFirstLastPara="1" wrap="square" lIns="68575" tIns="34275" rIns="68575" bIns="34275" anchor="t" anchorCtr="0">
            <a:noAutofit/>
          </a:bodyPr>
          <a:lstStyle/>
          <a:p>
            <a:pPr marL="457200" lvl="0" indent="-361950" algn="l" rtl="0">
              <a:spcBef>
                <a:spcPts val="800"/>
              </a:spcBef>
              <a:spcAft>
                <a:spcPts val="0"/>
              </a:spcAft>
              <a:buClr>
                <a:schemeClr val="dk2"/>
              </a:buClr>
              <a:buSzPts val="2100"/>
              <a:buChar char="•"/>
            </a:pPr>
            <a:r>
              <a:rPr lang="id">
                <a:solidFill>
                  <a:schemeClr val="dk2"/>
                </a:solidFill>
              </a:rPr>
              <a:t>Protokol </a:t>
            </a:r>
            <a:r>
              <a:rPr lang="id" b="1">
                <a:solidFill>
                  <a:schemeClr val="dk2"/>
                </a:solidFill>
              </a:rPr>
              <a:t>Downstream </a:t>
            </a:r>
            <a:r>
              <a:rPr lang="id">
                <a:solidFill>
                  <a:schemeClr val="dk2"/>
                </a:solidFill>
              </a:rPr>
              <a:t>dengan </a:t>
            </a:r>
            <a:r>
              <a:rPr lang="id" b="1">
                <a:solidFill>
                  <a:schemeClr val="dk2"/>
                </a:solidFill>
              </a:rPr>
              <a:t>Hop-by-Hop</a:t>
            </a:r>
            <a:r>
              <a:rPr lang="id">
                <a:solidFill>
                  <a:schemeClr val="dk2"/>
                </a:solidFill>
              </a:rPr>
              <a:t>. </a:t>
            </a:r>
            <a:endParaRPr>
              <a:solidFill>
                <a:schemeClr val="dk2"/>
              </a:solidFill>
            </a:endParaRPr>
          </a:p>
          <a:p>
            <a:pPr marL="457200" lvl="0" indent="-361950" algn="l" rtl="0">
              <a:spcBef>
                <a:spcPts val="0"/>
              </a:spcBef>
              <a:spcAft>
                <a:spcPts val="0"/>
              </a:spcAft>
              <a:buClr>
                <a:schemeClr val="dk2"/>
              </a:buClr>
              <a:buSzPts val="2100"/>
              <a:buChar char="•"/>
            </a:pPr>
            <a:r>
              <a:rPr lang="id">
                <a:solidFill>
                  <a:schemeClr val="dk2"/>
                </a:solidFill>
              </a:rPr>
              <a:t>Pengiriman data yang reliable dari sink node ke node sensor dengan pemulihan dari tetangganya secara cepat.</a:t>
            </a:r>
            <a:endParaRPr>
              <a:solidFill>
                <a:schemeClr val="dk2"/>
              </a:solidFill>
            </a:endParaRPr>
          </a:p>
          <a:p>
            <a:pPr marL="457200" lvl="0" indent="-361950" algn="l" rtl="0">
              <a:spcBef>
                <a:spcPts val="0"/>
              </a:spcBef>
              <a:spcAft>
                <a:spcPts val="0"/>
              </a:spcAft>
              <a:buClr>
                <a:schemeClr val="dk2"/>
              </a:buClr>
              <a:buSzPts val="2100"/>
              <a:buChar char="•"/>
            </a:pPr>
            <a:r>
              <a:rPr lang="id">
                <a:solidFill>
                  <a:schemeClr val="dk2"/>
                </a:solidFill>
              </a:rPr>
              <a:t>3 Operasi : </a:t>
            </a:r>
            <a:r>
              <a:rPr lang="id" b="1">
                <a:solidFill>
                  <a:schemeClr val="dk2"/>
                </a:solidFill>
              </a:rPr>
              <a:t>Pump</a:t>
            </a:r>
            <a:r>
              <a:rPr lang="id">
                <a:solidFill>
                  <a:schemeClr val="dk2"/>
                </a:solidFill>
              </a:rPr>
              <a:t>, </a:t>
            </a:r>
            <a:r>
              <a:rPr lang="id" b="1">
                <a:solidFill>
                  <a:schemeClr val="dk2"/>
                </a:solidFill>
              </a:rPr>
              <a:t>Fetch</a:t>
            </a:r>
            <a:r>
              <a:rPr lang="id">
                <a:solidFill>
                  <a:schemeClr val="dk2"/>
                </a:solidFill>
              </a:rPr>
              <a:t>, dan </a:t>
            </a:r>
            <a:r>
              <a:rPr lang="id" b="1">
                <a:solidFill>
                  <a:schemeClr val="dk2"/>
                </a:solidFill>
              </a:rPr>
              <a:t>Report</a:t>
            </a:r>
            <a:endParaRPr b="1">
              <a:solidFill>
                <a:schemeClr val="dk2"/>
              </a:solidFill>
            </a:endParaRPr>
          </a:p>
          <a:p>
            <a:pPr marL="914400" lvl="1" indent="-342900" algn="l" rtl="0">
              <a:spcBef>
                <a:spcPts val="0"/>
              </a:spcBef>
              <a:spcAft>
                <a:spcPts val="0"/>
              </a:spcAft>
              <a:buClr>
                <a:schemeClr val="dk2"/>
              </a:buClr>
              <a:buSzPts val="1800"/>
              <a:buChar char="•"/>
            </a:pPr>
            <a:r>
              <a:rPr lang="id">
                <a:solidFill>
                  <a:schemeClr val="dk2"/>
                </a:solidFill>
              </a:rPr>
              <a:t>Sink Node melakukan broadcast paket (ID, panjang file, sequence number, TTL, report bit)</a:t>
            </a:r>
            <a:endParaRPr>
              <a:solidFill>
                <a:schemeClr val="dk2"/>
              </a:solidFill>
            </a:endParaRPr>
          </a:p>
          <a:p>
            <a:pPr marL="914400" lvl="1" indent="-342900" algn="l" rtl="0">
              <a:spcBef>
                <a:spcPts val="0"/>
              </a:spcBef>
              <a:spcAft>
                <a:spcPts val="0"/>
              </a:spcAft>
              <a:buClr>
                <a:schemeClr val="dk2"/>
              </a:buClr>
              <a:buSzPts val="1800"/>
              <a:buChar char="•"/>
            </a:pPr>
            <a:r>
              <a:rPr lang="id">
                <a:solidFill>
                  <a:schemeClr val="dk2"/>
                </a:solidFill>
              </a:rPr>
              <a:t>Saat ada jarak pada sequence number, masuk ke mode fetch </a:t>
            </a:r>
            <a:endParaRPr>
              <a:solidFill>
                <a:schemeClr val="dk2"/>
              </a:solidFill>
            </a:endParaRPr>
          </a:p>
          <a:p>
            <a:pPr marL="914400" lvl="1" indent="-342900" algn="l" rtl="0">
              <a:spcBef>
                <a:spcPts val="0"/>
              </a:spcBef>
              <a:spcAft>
                <a:spcPts val="0"/>
              </a:spcAft>
              <a:buClr>
                <a:schemeClr val="dk2"/>
              </a:buClr>
              <a:buSzPts val="1800"/>
              <a:buChar char="•"/>
            </a:pPr>
            <a:r>
              <a:rPr lang="id">
                <a:solidFill>
                  <a:schemeClr val="dk2"/>
                </a:solidFill>
              </a:rPr>
              <a:t>NACK akan dikirim kepada pengirim untuk memperbaiki yang hilang</a:t>
            </a:r>
            <a:endParaRPr>
              <a:solidFill>
                <a:schemeClr val="dk2"/>
              </a:solidFill>
            </a:endParaRPr>
          </a:p>
          <a:p>
            <a:pPr marL="914400" lvl="1" indent="-342900" algn="l" rtl="0">
              <a:spcBef>
                <a:spcPts val="0"/>
              </a:spcBef>
              <a:spcAft>
                <a:spcPts val="0"/>
              </a:spcAft>
              <a:buClr>
                <a:schemeClr val="dk2"/>
              </a:buClr>
              <a:buSzPts val="1800"/>
              <a:buChar char="•"/>
            </a:pPr>
            <a:r>
              <a:rPr lang="id">
                <a:solidFill>
                  <a:schemeClr val="dk2"/>
                </a:solidFill>
              </a:rPr>
              <a:t>Pemulihan dengan mekanisme Hop-by-Hop</a:t>
            </a:r>
            <a:endParaRPr>
              <a:solidFill>
                <a:schemeClr val="dk2"/>
              </a:solidFill>
            </a:endParaRPr>
          </a:p>
        </p:txBody>
      </p:sp>
      <p:sp>
        <p:nvSpPr>
          <p:cNvPr id="392" name="Google Shape;392;p55"/>
          <p:cNvSpPr txBox="1">
            <a:spLocks noGrp="1"/>
          </p:cNvSpPr>
          <p:nvPr>
            <p:ph type="sldNum" idx="12"/>
          </p:nvPr>
        </p:nvSpPr>
        <p:spPr>
          <a:xfrm>
            <a:off x="6457950" y="4767263"/>
            <a:ext cx="2057400" cy="2739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Clr>
                <a:srgbClr val="000000"/>
              </a:buClr>
              <a:buFont typeface="Arial"/>
              <a:buNone/>
            </a:pPr>
            <a:fld id="{00000000-1234-1234-1234-123412341234}" type="slidenum">
              <a:rPr lang="id"/>
              <a:t>38</a:t>
            </a:fld>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sp>
        <p:nvSpPr>
          <p:cNvPr id="397" name="Google Shape;397;p56"/>
          <p:cNvSpPr txBox="1">
            <a:spLocks noGrp="1"/>
          </p:cNvSpPr>
          <p:nvPr>
            <p:ph type="title"/>
          </p:nvPr>
        </p:nvSpPr>
        <p:spPr>
          <a:xfrm>
            <a:off x="628650" y="273844"/>
            <a:ext cx="7886700" cy="9942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id">
                <a:solidFill>
                  <a:schemeClr val="accent1"/>
                </a:solidFill>
              </a:rPr>
              <a:t>Asymmetric Reliable Transport (ART) </a:t>
            </a:r>
            <a:endParaRPr>
              <a:solidFill>
                <a:schemeClr val="accent1"/>
              </a:solidFill>
            </a:endParaRPr>
          </a:p>
        </p:txBody>
      </p:sp>
      <p:sp>
        <p:nvSpPr>
          <p:cNvPr id="398" name="Google Shape;398;p56"/>
          <p:cNvSpPr txBox="1">
            <a:spLocks noGrp="1"/>
          </p:cNvSpPr>
          <p:nvPr>
            <p:ph type="body" idx="1"/>
          </p:nvPr>
        </p:nvSpPr>
        <p:spPr>
          <a:xfrm>
            <a:off x="628650" y="1369219"/>
            <a:ext cx="7886700" cy="3263400"/>
          </a:xfrm>
          <a:prstGeom prst="rect">
            <a:avLst/>
          </a:prstGeom>
        </p:spPr>
        <p:txBody>
          <a:bodyPr spcFirstLastPara="1" wrap="square" lIns="68575" tIns="34275" rIns="68575" bIns="34275" anchor="t" anchorCtr="0">
            <a:noAutofit/>
          </a:bodyPr>
          <a:lstStyle/>
          <a:p>
            <a:pPr marL="457200" lvl="0" indent="-361950" algn="l" rtl="0">
              <a:spcBef>
                <a:spcPts val="800"/>
              </a:spcBef>
              <a:spcAft>
                <a:spcPts val="0"/>
              </a:spcAft>
              <a:buClr>
                <a:schemeClr val="dk2"/>
              </a:buClr>
              <a:buSzPts val="2100"/>
              <a:buChar char="•"/>
            </a:pPr>
            <a:r>
              <a:rPr lang="id">
                <a:solidFill>
                  <a:schemeClr val="dk2"/>
                </a:solidFill>
              </a:rPr>
              <a:t>Protokol yang berbasis pada event dan query reliability </a:t>
            </a:r>
            <a:endParaRPr>
              <a:solidFill>
                <a:schemeClr val="dk2"/>
              </a:solidFill>
            </a:endParaRPr>
          </a:p>
          <a:p>
            <a:pPr marL="457200" lvl="0" indent="-361950" algn="l" rtl="0">
              <a:spcBef>
                <a:spcPts val="0"/>
              </a:spcBef>
              <a:spcAft>
                <a:spcPts val="0"/>
              </a:spcAft>
              <a:buClr>
                <a:schemeClr val="dk2"/>
              </a:buClr>
              <a:buSzPts val="2100"/>
              <a:buChar char="•"/>
            </a:pPr>
            <a:r>
              <a:rPr lang="id">
                <a:solidFill>
                  <a:schemeClr val="dk2"/>
                </a:solidFill>
              </a:rPr>
              <a:t>Mendukung congestion control</a:t>
            </a:r>
            <a:endParaRPr>
              <a:solidFill>
                <a:schemeClr val="dk2"/>
              </a:solidFill>
            </a:endParaRPr>
          </a:p>
          <a:p>
            <a:pPr marL="457200" lvl="0" indent="-361950" algn="l" rtl="0">
              <a:spcBef>
                <a:spcPts val="0"/>
              </a:spcBef>
              <a:spcAft>
                <a:spcPts val="0"/>
              </a:spcAft>
              <a:buClr>
                <a:schemeClr val="dk2"/>
              </a:buClr>
              <a:buSzPts val="2100"/>
              <a:buChar char="•"/>
            </a:pPr>
            <a:r>
              <a:rPr lang="id">
                <a:solidFill>
                  <a:schemeClr val="dk2"/>
                </a:solidFill>
              </a:rPr>
              <a:t>Arah </a:t>
            </a:r>
            <a:r>
              <a:rPr lang="id" b="1">
                <a:solidFill>
                  <a:schemeClr val="dk2"/>
                </a:solidFill>
              </a:rPr>
              <a:t>Bidirectional </a:t>
            </a:r>
            <a:r>
              <a:rPr lang="id">
                <a:solidFill>
                  <a:schemeClr val="dk2"/>
                </a:solidFill>
              </a:rPr>
              <a:t>(Upstream &amp; Downstream)</a:t>
            </a:r>
            <a:endParaRPr>
              <a:solidFill>
                <a:schemeClr val="dk2"/>
              </a:solidFill>
            </a:endParaRPr>
          </a:p>
          <a:p>
            <a:pPr marL="457200" lvl="0" indent="-361950" algn="l" rtl="0">
              <a:spcBef>
                <a:spcPts val="0"/>
              </a:spcBef>
              <a:spcAft>
                <a:spcPts val="0"/>
              </a:spcAft>
              <a:buClr>
                <a:schemeClr val="dk2"/>
              </a:buClr>
              <a:buSzPts val="2100"/>
              <a:buChar char="•"/>
            </a:pPr>
            <a:r>
              <a:rPr lang="id">
                <a:solidFill>
                  <a:schemeClr val="dk2"/>
                </a:solidFill>
              </a:rPr>
              <a:t>Terdiri dari kumpulan node yang disebut </a:t>
            </a:r>
            <a:r>
              <a:rPr lang="id" b="1">
                <a:solidFill>
                  <a:schemeClr val="dk2"/>
                </a:solidFill>
              </a:rPr>
              <a:t>essential node</a:t>
            </a:r>
            <a:r>
              <a:rPr lang="id">
                <a:solidFill>
                  <a:schemeClr val="dk2"/>
                </a:solidFill>
              </a:rPr>
              <a:t> yang tersebar pada suatu area dan beberapa node yang disebut </a:t>
            </a:r>
            <a:r>
              <a:rPr lang="id" b="1">
                <a:solidFill>
                  <a:schemeClr val="dk2"/>
                </a:solidFill>
              </a:rPr>
              <a:t>non-essential node</a:t>
            </a:r>
            <a:r>
              <a:rPr lang="id">
                <a:solidFill>
                  <a:schemeClr val="dk2"/>
                </a:solidFill>
              </a:rPr>
              <a:t> yang terlibat pada transmisi dan congestion control</a:t>
            </a:r>
            <a:endParaRPr>
              <a:solidFill>
                <a:schemeClr val="dk2"/>
              </a:solidFill>
            </a:endParaRPr>
          </a:p>
        </p:txBody>
      </p:sp>
      <p:sp>
        <p:nvSpPr>
          <p:cNvPr id="399" name="Google Shape;399;p56"/>
          <p:cNvSpPr txBox="1">
            <a:spLocks noGrp="1"/>
          </p:cNvSpPr>
          <p:nvPr>
            <p:ph type="sldNum" idx="12"/>
          </p:nvPr>
        </p:nvSpPr>
        <p:spPr>
          <a:xfrm>
            <a:off x="6457950" y="4767263"/>
            <a:ext cx="2057400" cy="2739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Clr>
                <a:srgbClr val="000000"/>
              </a:buClr>
              <a:buFont typeface="Arial"/>
              <a:buNone/>
            </a:pPr>
            <a:fld id="{00000000-1234-1234-1234-123412341234}" type="slidenum">
              <a:rPr lang="id"/>
              <a:t>39</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8"/>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Autofit/>
          </a:bodyPr>
          <a:lstStyle/>
          <a:p>
            <a:pPr marL="0" marR="0" lvl="0" indent="0" algn="l" rtl="0">
              <a:lnSpc>
                <a:spcPct val="90000"/>
              </a:lnSpc>
              <a:spcBef>
                <a:spcPts val="0"/>
              </a:spcBef>
              <a:spcAft>
                <a:spcPts val="0"/>
              </a:spcAft>
              <a:buClr>
                <a:schemeClr val="dk1"/>
              </a:buClr>
              <a:buSzPts val="3300"/>
              <a:buFont typeface="Calibri"/>
              <a:buNone/>
            </a:pPr>
            <a:r>
              <a:rPr lang="id" sz="3300" b="0" i="0" u="none" strike="noStrike" cap="none">
                <a:solidFill>
                  <a:schemeClr val="accent1"/>
                </a:solidFill>
                <a:latin typeface="Calibri"/>
                <a:ea typeface="Calibri"/>
                <a:cs typeface="Calibri"/>
                <a:sym typeface="Calibri"/>
              </a:rPr>
              <a:t>Latar Belakang</a:t>
            </a:r>
            <a:endParaRPr sz="3300" b="0" i="0" u="none" strike="noStrike" cap="none">
              <a:solidFill>
                <a:schemeClr val="accent1"/>
              </a:solidFill>
              <a:latin typeface="Calibri"/>
              <a:ea typeface="Calibri"/>
              <a:cs typeface="Calibri"/>
              <a:sym typeface="Calibri"/>
            </a:endParaRPr>
          </a:p>
        </p:txBody>
      </p:sp>
      <p:sp>
        <p:nvSpPr>
          <p:cNvPr id="101" name="Google Shape;101;p18"/>
          <p:cNvSpPr txBox="1">
            <a:spLocks noGrp="1"/>
          </p:cNvSpPr>
          <p:nvPr>
            <p:ph type="body" idx="1"/>
          </p:nvPr>
        </p:nvSpPr>
        <p:spPr>
          <a:xfrm>
            <a:off x="628650" y="1369219"/>
            <a:ext cx="7886700" cy="3263504"/>
          </a:xfrm>
          <a:prstGeom prst="rect">
            <a:avLst/>
          </a:prstGeom>
          <a:noFill/>
          <a:ln>
            <a:noFill/>
          </a:ln>
        </p:spPr>
        <p:txBody>
          <a:bodyPr spcFirstLastPara="1" wrap="square" lIns="68575" tIns="34275" rIns="68575" bIns="34275" anchor="t" anchorCtr="0">
            <a:noAutofit/>
          </a:bodyPr>
          <a:lstStyle/>
          <a:p>
            <a:pPr marL="457200" lvl="0" indent="-361950" algn="just" rtl="0">
              <a:lnSpc>
                <a:spcPct val="115000"/>
              </a:lnSpc>
              <a:spcBef>
                <a:spcPts val="1000"/>
              </a:spcBef>
              <a:spcAft>
                <a:spcPts val="0"/>
              </a:spcAft>
              <a:buClr>
                <a:schemeClr val="dk2"/>
              </a:buClr>
              <a:buSzPts val="2100"/>
              <a:buFont typeface="Calibri"/>
              <a:buChar char="•"/>
            </a:pPr>
            <a:r>
              <a:rPr lang="id">
                <a:solidFill>
                  <a:schemeClr val="dk2"/>
                </a:solidFill>
              </a:rPr>
              <a:t>Jaringan Sensor Nirkabel (WSN) untuk melakukan </a:t>
            </a:r>
            <a:r>
              <a:rPr lang="id" i="1">
                <a:solidFill>
                  <a:schemeClr val="dk2"/>
                </a:solidFill>
              </a:rPr>
              <a:t>sensing</a:t>
            </a:r>
            <a:r>
              <a:rPr lang="id">
                <a:solidFill>
                  <a:schemeClr val="dk2"/>
                </a:solidFill>
              </a:rPr>
              <a:t> pada suatu daerah</a:t>
            </a:r>
            <a:endParaRPr>
              <a:solidFill>
                <a:schemeClr val="dk2"/>
              </a:solidFill>
            </a:endParaRPr>
          </a:p>
          <a:p>
            <a:pPr marL="457200" lvl="0" indent="-361950" algn="just" rtl="0">
              <a:lnSpc>
                <a:spcPct val="115000"/>
              </a:lnSpc>
              <a:spcBef>
                <a:spcPts val="0"/>
              </a:spcBef>
              <a:spcAft>
                <a:spcPts val="0"/>
              </a:spcAft>
              <a:buClr>
                <a:schemeClr val="dk2"/>
              </a:buClr>
              <a:buSzPts val="2100"/>
              <a:buFont typeface="Calibri"/>
              <a:buChar char="•"/>
            </a:pPr>
            <a:r>
              <a:rPr lang="id">
                <a:solidFill>
                  <a:schemeClr val="dk2"/>
                </a:solidFill>
              </a:rPr>
              <a:t>Arsitektur Flat dan Hierarki</a:t>
            </a:r>
            <a:endParaRPr>
              <a:solidFill>
                <a:schemeClr val="dk2"/>
              </a:solidFill>
            </a:endParaRPr>
          </a:p>
          <a:p>
            <a:pPr marL="457200" lvl="0" indent="-361950" algn="just" rtl="0">
              <a:lnSpc>
                <a:spcPct val="115000"/>
              </a:lnSpc>
              <a:spcBef>
                <a:spcPts val="0"/>
              </a:spcBef>
              <a:spcAft>
                <a:spcPts val="0"/>
              </a:spcAft>
              <a:buClr>
                <a:schemeClr val="dk2"/>
              </a:buClr>
              <a:buSzPts val="2100"/>
              <a:buFont typeface="Calibri"/>
              <a:buChar char="•"/>
            </a:pPr>
            <a:r>
              <a:rPr lang="id">
                <a:solidFill>
                  <a:schemeClr val="dk2"/>
                </a:solidFill>
              </a:rPr>
              <a:t>Single-hop dan Multi-hop</a:t>
            </a:r>
            <a:endParaRPr>
              <a:solidFill>
                <a:schemeClr val="dk2"/>
              </a:solidFill>
            </a:endParaRPr>
          </a:p>
          <a:p>
            <a:pPr marL="457200" lvl="0" indent="-361950" algn="just" rtl="0">
              <a:lnSpc>
                <a:spcPct val="115000"/>
              </a:lnSpc>
              <a:spcBef>
                <a:spcPts val="0"/>
              </a:spcBef>
              <a:spcAft>
                <a:spcPts val="0"/>
              </a:spcAft>
              <a:buClr>
                <a:schemeClr val="dk2"/>
              </a:buClr>
              <a:buSzPts val="2100"/>
              <a:buFont typeface="Calibri"/>
              <a:buChar char="•"/>
            </a:pPr>
            <a:r>
              <a:rPr lang="id">
                <a:solidFill>
                  <a:schemeClr val="dk2"/>
                </a:solidFill>
              </a:rPr>
              <a:t>Transfer data dari node sensor ke </a:t>
            </a:r>
            <a:r>
              <a:rPr lang="id" i="1">
                <a:solidFill>
                  <a:schemeClr val="dk2"/>
                </a:solidFill>
              </a:rPr>
              <a:t>base station</a:t>
            </a:r>
            <a:r>
              <a:rPr lang="id">
                <a:solidFill>
                  <a:schemeClr val="dk2"/>
                </a:solidFill>
              </a:rPr>
              <a:t> adalah inti dari WSN</a:t>
            </a:r>
            <a:endParaRPr>
              <a:solidFill>
                <a:schemeClr val="dk2"/>
              </a:solidFill>
            </a:endParaRPr>
          </a:p>
          <a:p>
            <a:pPr marL="457200" lvl="0" indent="-361950" algn="just" rtl="0">
              <a:lnSpc>
                <a:spcPct val="115000"/>
              </a:lnSpc>
              <a:spcBef>
                <a:spcPts val="0"/>
              </a:spcBef>
              <a:spcAft>
                <a:spcPts val="0"/>
              </a:spcAft>
              <a:buClr>
                <a:schemeClr val="dk2"/>
              </a:buClr>
              <a:buSzPts val="2100"/>
              <a:buFont typeface="Calibri"/>
              <a:buChar char="•"/>
            </a:pPr>
            <a:r>
              <a:rPr lang="id">
                <a:solidFill>
                  <a:schemeClr val="dk2"/>
                </a:solidFill>
              </a:rPr>
              <a:t>Diperlukan data yang andal (</a:t>
            </a:r>
            <a:r>
              <a:rPr lang="id" i="1">
                <a:solidFill>
                  <a:schemeClr val="dk2"/>
                </a:solidFill>
              </a:rPr>
              <a:t>reliable</a:t>
            </a:r>
            <a:r>
              <a:rPr lang="id">
                <a:solidFill>
                  <a:schemeClr val="dk2"/>
                </a:solidFill>
              </a:rPr>
              <a:t>) agar hasil pengukuran lebih akurat</a:t>
            </a:r>
            <a:endParaRPr>
              <a:solidFill>
                <a:schemeClr val="dk2"/>
              </a:solidFill>
            </a:endParaRPr>
          </a:p>
        </p:txBody>
      </p:sp>
      <p:sp>
        <p:nvSpPr>
          <p:cNvPr id="102" name="Google Shape;102;p18"/>
          <p:cNvSpPr txBox="1">
            <a:spLocks noGrp="1"/>
          </p:cNvSpPr>
          <p:nvPr>
            <p:ph type="sldNum" idx="12"/>
          </p:nvPr>
        </p:nvSpPr>
        <p:spPr>
          <a:xfrm>
            <a:off x="6457950" y="4767263"/>
            <a:ext cx="2057400" cy="2739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Clr>
                <a:srgbClr val="000000"/>
              </a:buClr>
              <a:buFont typeface="Arial"/>
              <a:buNone/>
            </a:pPr>
            <a:fld id="{00000000-1234-1234-1234-123412341234}" type="slidenum">
              <a:rPr lang="id"/>
              <a:t>4</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sp>
        <p:nvSpPr>
          <p:cNvPr id="404" name="Google Shape;404;p57"/>
          <p:cNvSpPr txBox="1">
            <a:spLocks noGrp="1"/>
          </p:cNvSpPr>
          <p:nvPr>
            <p:ph type="title"/>
          </p:nvPr>
        </p:nvSpPr>
        <p:spPr>
          <a:xfrm>
            <a:off x="628650" y="273844"/>
            <a:ext cx="7886700" cy="9942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id">
                <a:solidFill>
                  <a:schemeClr val="accent1"/>
                </a:solidFill>
              </a:rPr>
              <a:t>Price Oriented Reliable Transport (PORT) </a:t>
            </a:r>
            <a:endParaRPr>
              <a:solidFill>
                <a:schemeClr val="accent1"/>
              </a:solidFill>
            </a:endParaRPr>
          </a:p>
        </p:txBody>
      </p:sp>
      <p:sp>
        <p:nvSpPr>
          <p:cNvPr id="405" name="Google Shape;405;p57"/>
          <p:cNvSpPr txBox="1">
            <a:spLocks noGrp="1"/>
          </p:cNvSpPr>
          <p:nvPr>
            <p:ph type="body" idx="1"/>
          </p:nvPr>
        </p:nvSpPr>
        <p:spPr>
          <a:xfrm>
            <a:off x="628650" y="1369219"/>
            <a:ext cx="7886700" cy="3263400"/>
          </a:xfrm>
          <a:prstGeom prst="rect">
            <a:avLst/>
          </a:prstGeom>
        </p:spPr>
        <p:txBody>
          <a:bodyPr spcFirstLastPara="1" wrap="square" lIns="68575" tIns="34275" rIns="68575" bIns="34275" anchor="t" anchorCtr="0">
            <a:noAutofit/>
          </a:bodyPr>
          <a:lstStyle/>
          <a:p>
            <a:pPr marL="457200" lvl="0" indent="-361950" algn="l" rtl="0">
              <a:spcBef>
                <a:spcPts val="800"/>
              </a:spcBef>
              <a:spcAft>
                <a:spcPts val="0"/>
              </a:spcAft>
              <a:buClr>
                <a:schemeClr val="dk2"/>
              </a:buClr>
              <a:buSzPts val="2100"/>
              <a:buChar char="•"/>
            </a:pPr>
            <a:r>
              <a:rPr lang="id">
                <a:solidFill>
                  <a:schemeClr val="dk2"/>
                </a:solidFill>
              </a:rPr>
              <a:t>Protokol </a:t>
            </a:r>
            <a:r>
              <a:rPr lang="id" b="1">
                <a:solidFill>
                  <a:schemeClr val="dk2"/>
                </a:solidFill>
              </a:rPr>
              <a:t>upstream</a:t>
            </a:r>
            <a:endParaRPr b="1">
              <a:solidFill>
                <a:schemeClr val="dk2"/>
              </a:solidFill>
            </a:endParaRPr>
          </a:p>
          <a:p>
            <a:pPr marL="457200" lvl="0" indent="-361950" algn="l" rtl="0">
              <a:spcBef>
                <a:spcPts val="0"/>
              </a:spcBef>
              <a:spcAft>
                <a:spcPts val="0"/>
              </a:spcAft>
              <a:buClr>
                <a:schemeClr val="dk2"/>
              </a:buClr>
              <a:buSzPts val="2100"/>
              <a:buChar char="•"/>
            </a:pPr>
            <a:r>
              <a:rPr lang="id">
                <a:solidFill>
                  <a:schemeClr val="dk2"/>
                </a:solidFill>
              </a:rPr>
              <a:t>Berbasis pada </a:t>
            </a:r>
            <a:r>
              <a:rPr lang="id" b="1">
                <a:solidFill>
                  <a:schemeClr val="dk2"/>
                </a:solidFill>
              </a:rPr>
              <a:t>event reliability</a:t>
            </a:r>
            <a:r>
              <a:rPr lang="id">
                <a:solidFill>
                  <a:schemeClr val="dk2"/>
                </a:solidFill>
              </a:rPr>
              <a:t> dengan penggunaan energi seminimal mungkin</a:t>
            </a:r>
            <a:endParaRPr>
              <a:solidFill>
                <a:schemeClr val="dk2"/>
              </a:solidFill>
            </a:endParaRPr>
          </a:p>
          <a:p>
            <a:pPr marL="457200" lvl="0" indent="-361950" algn="l" rtl="0">
              <a:spcBef>
                <a:spcPts val="0"/>
              </a:spcBef>
              <a:spcAft>
                <a:spcPts val="0"/>
              </a:spcAft>
              <a:buClr>
                <a:schemeClr val="dk2"/>
              </a:buClr>
              <a:buSzPts val="2100"/>
              <a:buChar char="•"/>
            </a:pPr>
            <a:r>
              <a:rPr lang="id">
                <a:solidFill>
                  <a:schemeClr val="dk2"/>
                </a:solidFill>
              </a:rPr>
              <a:t>Mendukung mekanisme dengan energi yang efisien disertai congestion control</a:t>
            </a:r>
            <a:endParaRPr>
              <a:solidFill>
                <a:schemeClr val="dk2"/>
              </a:solidFill>
            </a:endParaRPr>
          </a:p>
          <a:p>
            <a:pPr marL="457200" lvl="0" indent="-361950" algn="l" rtl="0">
              <a:spcBef>
                <a:spcPts val="0"/>
              </a:spcBef>
              <a:spcAft>
                <a:spcPts val="0"/>
              </a:spcAft>
              <a:buClr>
                <a:schemeClr val="dk2"/>
              </a:buClr>
              <a:buSzPts val="2100"/>
              <a:buChar char="•"/>
            </a:pPr>
            <a:r>
              <a:rPr lang="id">
                <a:solidFill>
                  <a:schemeClr val="dk2"/>
                </a:solidFill>
              </a:rPr>
              <a:t>Protokol komunikasi </a:t>
            </a:r>
            <a:r>
              <a:rPr lang="id" b="1">
                <a:solidFill>
                  <a:schemeClr val="dk2"/>
                </a:solidFill>
              </a:rPr>
              <a:t>End-to-End</a:t>
            </a:r>
            <a:endParaRPr b="1">
              <a:solidFill>
                <a:schemeClr val="dk2"/>
              </a:solidFill>
            </a:endParaRPr>
          </a:p>
          <a:p>
            <a:pPr marL="457200" lvl="0" indent="-361950" algn="l" rtl="0">
              <a:spcBef>
                <a:spcPts val="0"/>
              </a:spcBef>
              <a:spcAft>
                <a:spcPts val="0"/>
              </a:spcAft>
              <a:buClr>
                <a:schemeClr val="dk2"/>
              </a:buClr>
              <a:buSzPts val="2100"/>
              <a:buChar char="•"/>
            </a:pPr>
            <a:r>
              <a:rPr lang="id">
                <a:solidFill>
                  <a:schemeClr val="dk2"/>
                </a:solidFill>
              </a:rPr>
              <a:t>Membutuhkan sink node untuk mengatur aliran data</a:t>
            </a:r>
            <a:endParaRPr>
              <a:solidFill>
                <a:schemeClr val="dk2"/>
              </a:solidFill>
            </a:endParaRPr>
          </a:p>
        </p:txBody>
      </p:sp>
      <p:sp>
        <p:nvSpPr>
          <p:cNvPr id="406" name="Google Shape;406;p57"/>
          <p:cNvSpPr txBox="1">
            <a:spLocks noGrp="1"/>
          </p:cNvSpPr>
          <p:nvPr>
            <p:ph type="sldNum" idx="12"/>
          </p:nvPr>
        </p:nvSpPr>
        <p:spPr>
          <a:xfrm>
            <a:off x="6457950" y="4767263"/>
            <a:ext cx="2057400" cy="2739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Clr>
                <a:srgbClr val="000000"/>
              </a:buClr>
              <a:buFont typeface="Arial"/>
              <a:buNone/>
            </a:pPr>
            <a:fld id="{00000000-1234-1234-1234-123412341234}" type="slidenum">
              <a:rPr lang="id"/>
              <a:t>40</a:t>
            </a:fld>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sp>
        <p:nvSpPr>
          <p:cNvPr id="411" name="Google Shape;411;p58"/>
          <p:cNvSpPr txBox="1">
            <a:spLocks noGrp="1"/>
          </p:cNvSpPr>
          <p:nvPr>
            <p:ph type="title"/>
          </p:nvPr>
        </p:nvSpPr>
        <p:spPr>
          <a:xfrm>
            <a:off x="628650" y="273844"/>
            <a:ext cx="7886700" cy="9942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id">
                <a:solidFill>
                  <a:schemeClr val="accent1"/>
                </a:solidFill>
              </a:rPr>
              <a:t>Delay Sensitive Transport (DST) </a:t>
            </a:r>
            <a:endParaRPr>
              <a:solidFill>
                <a:schemeClr val="accent1"/>
              </a:solidFill>
            </a:endParaRPr>
          </a:p>
        </p:txBody>
      </p:sp>
      <p:sp>
        <p:nvSpPr>
          <p:cNvPr id="412" name="Google Shape;412;p58"/>
          <p:cNvSpPr txBox="1">
            <a:spLocks noGrp="1"/>
          </p:cNvSpPr>
          <p:nvPr>
            <p:ph type="body" idx="1"/>
          </p:nvPr>
        </p:nvSpPr>
        <p:spPr>
          <a:xfrm>
            <a:off x="628650" y="1369219"/>
            <a:ext cx="7886700" cy="3263400"/>
          </a:xfrm>
          <a:prstGeom prst="rect">
            <a:avLst/>
          </a:prstGeom>
        </p:spPr>
        <p:txBody>
          <a:bodyPr spcFirstLastPara="1" wrap="square" lIns="68575" tIns="34275" rIns="68575" bIns="34275" anchor="t" anchorCtr="0">
            <a:noAutofit/>
          </a:bodyPr>
          <a:lstStyle/>
          <a:p>
            <a:pPr marL="457200" lvl="0" indent="-361950" algn="just" rtl="0">
              <a:spcBef>
                <a:spcPts val="800"/>
              </a:spcBef>
              <a:spcAft>
                <a:spcPts val="0"/>
              </a:spcAft>
              <a:buClr>
                <a:schemeClr val="dk2"/>
              </a:buClr>
              <a:buSzPts val="2100"/>
              <a:buChar char="•"/>
            </a:pPr>
            <a:r>
              <a:rPr lang="id">
                <a:solidFill>
                  <a:schemeClr val="dk2"/>
                </a:solidFill>
              </a:rPr>
              <a:t>Tambahan dari ESRT </a:t>
            </a:r>
            <a:endParaRPr>
              <a:solidFill>
                <a:schemeClr val="dk2"/>
              </a:solidFill>
            </a:endParaRPr>
          </a:p>
          <a:p>
            <a:pPr marL="457200" lvl="0" indent="-361950" algn="just" rtl="0">
              <a:spcBef>
                <a:spcPts val="0"/>
              </a:spcBef>
              <a:spcAft>
                <a:spcPts val="0"/>
              </a:spcAft>
              <a:buClr>
                <a:schemeClr val="dk2"/>
              </a:buClr>
              <a:buSzPts val="2100"/>
              <a:buChar char="•"/>
            </a:pPr>
            <a:r>
              <a:rPr lang="id">
                <a:solidFill>
                  <a:schemeClr val="dk2"/>
                </a:solidFill>
              </a:rPr>
              <a:t>Protokol </a:t>
            </a:r>
            <a:r>
              <a:rPr lang="id" b="1">
                <a:solidFill>
                  <a:schemeClr val="dk2"/>
                </a:solidFill>
              </a:rPr>
              <a:t>Upstream </a:t>
            </a:r>
            <a:r>
              <a:rPr lang="id">
                <a:solidFill>
                  <a:schemeClr val="dk2"/>
                </a:solidFill>
              </a:rPr>
              <a:t>mekanisme </a:t>
            </a:r>
            <a:r>
              <a:rPr lang="id" b="1">
                <a:solidFill>
                  <a:schemeClr val="dk2"/>
                </a:solidFill>
              </a:rPr>
              <a:t>End-to-End</a:t>
            </a:r>
            <a:endParaRPr b="1">
              <a:solidFill>
                <a:schemeClr val="dk2"/>
              </a:solidFill>
            </a:endParaRPr>
          </a:p>
          <a:p>
            <a:pPr marL="457200" lvl="0" indent="-361950" algn="just" rtl="0">
              <a:spcBef>
                <a:spcPts val="0"/>
              </a:spcBef>
              <a:spcAft>
                <a:spcPts val="0"/>
              </a:spcAft>
              <a:buClr>
                <a:schemeClr val="dk2"/>
              </a:buClr>
              <a:buSzPts val="2100"/>
              <a:buChar char="•"/>
            </a:pPr>
            <a:r>
              <a:rPr lang="id">
                <a:solidFill>
                  <a:schemeClr val="dk2"/>
                </a:solidFill>
              </a:rPr>
              <a:t>Tujuan dari DST adalah dicapai reliability pada sink node </a:t>
            </a:r>
            <a:endParaRPr>
              <a:solidFill>
                <a:schemeClr val="dk2"/>
              </a:solidFill>
            </a:endParaRPr>
          </a:p>
          <a:p>
            <a:pPr marL="457200" lvl="0" indent="-361950" algn="just" rtl="0">
              <a:spcBef>
                <a:spcPts val="0"/>
              </a:spcBef>
              <a:spcAft>
                <a:spcPts val="0"/>
              </a:spcAft>
              <a:buClr>
                <a:schemeClr val="dk2"/>
              </a:buClr>
              <a:buSzPts val="2100"/>
              <a:buChar char="•"/>
            </a:pPr>
            <a:r>
              <a:rPr lang="id">
                <a:solidFill>
                  <a:schemeClr val="dk2"/>
                </a:solidFill>
              </a:rPr>
              <a:t>Terdapat aturan Time Critical Event First (TCEF) </a:t>
            </a:r>
            <a:endParaRPr>
              <a:solidFill>
                <a:schemeClr val="dk2"/>
              </a:solidFill>
            </a:endParaRPr>
          </a:p>
          <a:p>
            <a:pPr marL="457200" lvl="0" indent="-361950" algn="just" rtl="0">
              <a:spcBef>
                <a:spcPts val="0"/>
              </a:spcBef>
              <a:spcAft>
                <a:spcPts val="0"/>
              </a:spcAft>
              <a:buClr>
                <a:schemeClr val="dk2"/>
              </a:buClr>
              <a:buSzPts val="2100"/>
              <a:buChar char="•"/>
            </a:pPr>
            <a:r>
              <a:rPr lang="id">
                <a:solidFill>
                  <a:schemeClr val="dk2"/>
                </a:solidFill>
              </a:rPr>
              <a:t>Terdapat prioritas untuk melakukan retransmission </a:t>
            </a:r>
            <a:endParaRPr>
              <a:solidFill>
                <a:schemeClr val="dk2"/>
              </a:solidFill>
            </a:endParaRPr>
          </a:p>
          <a:p>
            <a:pPr marL="457200" lvl="0" indent="-361950" algn="just" rtl="0">
              <a:spcBef>
                <a:spcPts val="0"/>
              </a:spcBef>
              <a:spcAft>
                <a:spcPts val="0"/>
              </a:spcAft>
              <a:buClr>
                <a:schemeClr val="dk2"/>
              </a:buClr>
              <a:buSzPts val="2100"/>
              <a:buChar char="•"/>
            </a:pPr>
            <a:r>
              <a:rPr lang="id">
                <a:solidFill>
                  <a:schemeClr val="dk2"/>
                </a:solidFill>
              </a:rPr>
              <a:t>Bekerja dengan baik pada satu event, namun pada banyak event akan menjadi lebih kompleks</a:t>
            </a:r>
            <a:endParaRPr>
              <a:solidFill>
                <a:schemeClr val="dk2"/>
              </a:solidFill>
            </a:endParaRPr>
          </a:p>
          <a:p>
            <a:pPr marL="457200" lvl="0" indent="0" algn="just" rtl="0">
              <a:spcBef>
                <a:spcPts val="1600"/>
              </a:spcBef>
              <a:spcAft>
                <a:spcPts val="1600"/>
              </a:spcAft>
              <a:buNone/>
            </a:pPr>
            <a:endParaRPr>
              <a:solidFill>
                <a:schemeClr val="dk2"/>
              </a:solidFill>
            </a:endParaRPr>
          </a:p>
        </p:txBody>
      </p:sp>
      <p:sp>
        <p:nvSpPr>
          <p:cNvPr id="413" name="Google Shape;413;p58"/>
          <p:cNvSpPr txBox="1">
            <a:spLocks noGrp="1"/>
          </p:cNvSpPr>
          <p:nvPr>
            <p:ph type="sldNum" idx="12"/>
          </p:nvPr>
        </p:nvSpPr>
        <p:spPr>
          <a:xfrm>
            <a:off x="6457950" y="4767263"/>
            <a:ext cx="2057400" cy="2739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Clr>
                <a:srgbClr val="000000"/>
              </a:buClr>
              <a:buFont typeface="Arial"/>
              <a:buNone/>
            </a:pPr>
            <a:fld id="{00000000-1234-1234-1234-123412341234}" type="slidenum">
              <a:rPr lang="id"/>
              <a:t>41</a:t>
            </a:fld>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sp>
        <p:nvSpPr>
          <p:cNvPr id="418" name="Google Shape;418;p59"/>
          <p:cNvSpPr txBox="1">
            <a:spLocks noGrp="1"/>
          </p:cNvSpPr>
          <p:nvPr>
            <p:ph type="title"/>
          </p:nvPr>
        </p:nvSpPr>
        <p:spPr>
          <a:xfrm>
            <a:off x="628650" y="273844"/>
            <a:ext cx="7886700" cy="9942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id">
                <a:solidFill>
                  <a:schemeClr val="accent1"/>
                </a:solidFill>
              </a:rPr>
              <a:t>Perbandingan dari setiap protokol</a:t>
            </a:r>
            <a:endParaRPr>
              <a:solidFill>
                <a:schemeClr val="accent1"/>
              </a:solidFill>
            </a:endParaRPr>
          </a:p>
        </p:txBody>
      </p:sp>
      <p:sp>
        <p:nvSpPr>
          <p:cNvPr id="419" name="Google Shape;419;p59"/>
          <p:cNvSpPr txBox="1">
            <a:spLocks noGrp="1"/>
          </p:cNvSpPr>
          <p:nvPr>
            <p:ph type="body" idx="1"/>
          </p:nvPr>
        </p:nvSpPr>
        <p:spPr>
          <a:xfrm>
            <a:off x="628650" y="1369219"/>
            <a:ext cx="7886700" cy="3263400"/>
          </a:xfrm>
          <a:prstGeom prst="rect">
            <a:avLst/>
          </a:prstGeom>
        </p:spPr>
        <p:txBody>
          <a:bodyPr spcFirstLastPara="1" wrap="square" lIns="68575" tIns="34275" rIns="68575" bIns="34275" anchor="t" anchorCtr="0">
            <a:noAutofit/>
          </a:bodyPr>
          <a:lstStyle/>
          <a:p>
            <a:pPr marL="0" lvl="0" indent="0" algn="l" rtl="0">
              <a:spcBef>
                <a:spcPts val="800"/>
              </a:spcBef>
              <a:spcAft>
                <a:spcPts val="1600"/>
              </a:spcAft>
              <a:buNone/>
            </a:pPr>
            <a:endParaRPr/>
          </a:p>
        </p:txBody>
      </p:sp>
      <p:pic>
        <p:nvPicPr>
          <p:cNvPr id="420" name="Google Shape;420;p59"/>
          <p:cNvPicPr preferRelativeResize="0"/>
          <p:nvPr/>
        </p:nvPicPr>
        <p:blipFill>
          <a:blip r:embed="rId3">
            <a:alphaModFix/>
          </a:blip>
          <a:stretch>
            <a:fillRect/>
          </a:stretch>
        </p:blipFill>
        <p:spPr>
          <a:xfrm>
            <a:off x="907251" y="1305139"/>
            <a:ext cx="7329500" cy="3391569"/>
          </a:xfrm>
          <a:prstGeom prst="rect">
            <a:avLst/>
          </a:prstGeom>
          <a:noFill/>
          <a:ln>
            <a:noFill/>
          </a:ln>
        </p:spPr>
      </p:pic>
      <p:sp>
        <p:nvSpPr>
          <p:cNvPr id="421" name="Google Shape;421;p59"/>
          <p:cNvSpPr txBox="1">
            <a:spLocks noGrp="1"/>
          </p:cNvSpPr>
          <p:nvPr>
            <p:ph type="sldNum" idx="12"/>
          </p:nvPr>
        </p:nvSpPr>
        <p:spPr>
          <a:xfrm>
            <a:off x="6457950" y="4767263"/>
            <a:ext cx="2057400" cy="2739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Clr>
                <a:srgbClr val="000000"/>
              </a:buClr>
              <a:buFont typeface="Arial"/>
              <a:buNone/>
            </a:pPr>
            <a:fld id="{00000000-1234-1234-1234-123412341234}" type="slidenum">
              <a:rPr lang="id"/>
              <a:t>42</a:t>
            </a:fld>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sp>
        <p:nvSpPr>
          <p:cNvPr id="426" name="Google Shape;426;p60"/>
          <p:cNvSpPr txBox="1">
            <a:spLocks noGrp="1"/>
          </p:cNvSpPr>
          <p:nvPr>
            <p:ph type="title"/>
          </p:nvPr>
        </p:nvSpPr>
        <p:spPr>
          <a:xfrm>
            <a:off x="628650" y="273844"/>
            <a:ext cx="7886700" cy="9942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id">
                <a:solidFill>
                  <a:schemeClr val="accent1"/>
                </a:solidFill>
              </a:rPr>
              <a:t>PreonVM</a:t>
            </a:r>
            <a:endParaRPr>
              <a:solidFill>
                <a:schemeClr val="accent1"/>
              </a:solidFill>
            </a:endParaRPr>
          </a:p>
        </p:txBody>
      </p:sp>
      <p:sp>
        <p:nvSpPr>
          <p:cNvPr id="427" name="Google Shape;427;p60"/>
          <p:cNvSpPr txBox="1">
            <a:spLocks noGrp="1"/>
          </p:cNvSpPr>
          <p:nvPr>
            <p:ph type="body" idx="1"/>
          </p:nvPr>
        </p:nvSpPr>
        <p:spPr>
          <a:xfrm>
            <a:off x="628650" y="1369219"/>
            <a:ext cx="7886700" cy="3263400"/>
          </a:xfrm>
          <a:prstGeom prst="rect">
            <a:avLst/>
          </a:prstGeom>
        </p:spPr>
        <p:txBody>
          <a:bodyPr spcFirstLastPara="1" wrap="square" lIns="68575" tIns="34275" rIns="68575" bIns="34275" anchor="t" anchorCtr="0">
            <a:noAutofit/>
          </a:bodyPr>
          <a:lstStyle/>
          <a:p>
            <a:pPr marL="457200" lvl="0" indent="-361950" algn="l" rtl="0">
              <a:spcBef>
                <a:spcPts val="800"/>
              </a:spcBef>
              <a:spcAft>
                <a:spcPts val="0"/>
              </a:spcAft>
              <a:buClr>
                <a:schemeClr val="dk2"/>
              </a:buClr>
              <a:buSzPts val="2100"/>
              <a:buChar char="•"/>
            </a:pPr>
            <a:r>
              <a:rPr lang="id">
                <a:solidFill>
                  <a:schemeClr val="dk2"/>
                </a:solidFill>
              </a:rPr>
              <a:t>Virtual Machine buatan VIRTENIO sebagai Sistem Operasi</a:t>
            </a:r>
            <a:endParaRPr>
              <a:solidFill>
                <a:schemeClr val="dk2"/>
              </a:solidFill>
            </a:endParaRPr>
          </a:p>
          <a:p>
            <a:pPr marL="457200" lvl="0" indent="-361950" algn="l" rtl="0">
              <a:spcBef>
                <a:spcPts val="0"/>
              </a:spcBef>
              <a:spcAft>
                <a:spcPts val="0"/>
              </a:spcAft>
              <a:buClr>
                <a:schemeClr val="dk2"/>
              </a:buClr>
              <a:buSzPts val="2100"/>
              <a:buChar char="•"/>
            </a:pPr>
            <a:r>
              <a:rPr lang="id">
                <a:solidFill>
                  <a:schemeClr val="dk2"/>
                </a:solidFill>
              </a:rPr>
              <a:t>Digunakan untuk node sensor jenis Preon32</a:t>
            </a:r>
            <a:endParaRPr>
              <a:solidFill>
                <a:schemeClr val="dk2"/>
              </a:solidFill>
            </a:endParaRPr>
          </a:p>
          <a:p>
            <a:pPr marL="457200" lvl="0" indent="-361950" algn="l" rtl="0">
              <a:spcBef>
                <a:spcPts val="0"/>
              </a:spcBef>
              <a:spcAft>
                <a:spcPts val="0"/>
              </a:spcAft>
              <a:buClr>
                <a:schemeClr val="dk2"/>
              </a:buClr>
              <a:buSzPts val="2100"/>
              <a:buChar char="•"/>
            </a:pPr>
            <a:r>
              <a:rPr lang="id">
                <a:solidFill>
                  <a:schemeClr val="dk2"/>
                </a:solidFill>
              </a:rPr>
              <a:t>PreonVM tidak membutuhkan sistem operasi tambahan</a:t>
            </a:r>
            <a:endParaRPr>
              <a:solidFill>
                <a:schemeClr val="dk2"/>
              </a:solidFill>
            </a:endParaRPr>
          </a:p>
          <a:p>
            <a:pPr marL="457200" lvl="0" indent="-361950" algn="l" rtl="0">
              <a:spcBef>
                <a:spcPts val="0"/>
              </a:spcBef>
              <a:spcAft>
                <a:spcPts val="0"/>
              </a:spcAft>
              <a:buClr>
                <a:schemeClr val="dk2"/>
              </a:buClr>
              <a:buSzPts val="2100"/>
              <a:buChar char="•"/>
            </a:pPr>
            <a:r>
              <a:rPr lang="id">
                <a:solidFill>
                  <a:schemeClr val="dk2"/>
                </a:solidFill>
              </a:rPr>
              <a:t>Bahasa Pemrograman JAVA (Object-oriented)</a:t>
            </a:r>
            <a:endParaRPr>
              <a:solidFill>
                <a:schemeClr val="dk2"/>
              </a:solidFill>
            </a:endParaRPr>
          </a:p>
          <a:p>
            <a:pPr marL="457200" lvl="0" indent="-361950" algn="l" rtl="0">
              <a:spcBef>
                <a:spcPts val="0"/>
              </a:spcBef>
              <a:spcAft>
                <a:spcPts val="0"/>
              </a:spcAft>
              <a:buClr>
                <a:schemeClr val="dk2"/>
              </a:buClr>
              <a:buSzPts val="2100"/>
              <a:buChar char="•"/>
            </a:pPr>
            <a:r>
              <a:rPr lang="id">
                <a:solidFill>
                  <a:schemeClr val="dk2"/>
                </a:solidFill>
              </a:rPr>
              <a:t>Aplikasi dapat berdiri sendiri pada arsitektur yang dibuat</a:t>
            </a:r>
            <a:endParaRPr>
              <a:solidFill>
                <a:schemeClr val="dk2"/>
              </a:solidFill>
            </a:endParaRPr>
          </a:p>
          <a:p>
            <a:pPr marL="457200" lvl="0" indent="0" algn="l" rtl="0">
              <a:spcBef>
                <a:spcPts val="1600"/>
              </a:spcBef>
              <a:spcAft>
                <a:spcPts val="1600"/>
              </a:spcAft>
              <a:buNone/>
            </a:pPr>
            <a:endParaRPr>
              <a:solidFill>
                <a:schemeClr val="dk2"/>
              </a:solidFill>
            </a:endParaRPr>
          </a:p>
        </p:txBody>
      </p:sp>
      <p:pic>
        <p:nvPicPr>
          <p:cNvPr id="428" name="Google Shape;428;p60"/>
          <p:cNvPicPr preferRelativeResize="0"/>
          <p:nvPr/>
        </p:nvPicPr>
        <p:blipFill>
          <a:blip r:embed="rId3">
            <a:alphaModFix/>
          </a:blip>
          <a:stretch>
            <a:fillRect/>
          </a:stretch>
        </p:blipFill>
        <p:spPr>
          <a:xfrm>
            <a:off x="3265050" y="3207975"/>
            <a:ext cx="2613900" cy="1747950"/>
          </a:xfrm>
          <a:prstGeom prst="rect">
            <a:avLst/>
          </a:prstGeom>
          <a:noFill/>
          <a:ln>
            <a:noFill/>
          </a:ln>
        </p:spPr>
      </p:pic>
      <p:sp>
        <p:nvSpPr>
          <p:cNvPr id="429" name="Google Shape;429;p60"/>
          <p:cNvSpPr txBox="1">
            <a:spLocks noGrp="1"/>
          </p:cNvSpPr>
          <p:nvPr>
            <p:ph type="sldNum" idx="12"/>
          </p:nvPr>
        </p:nvSpPr>
        <p:spPr>
          <a:xfrm>
            <a:off x="6457950" y="4767263"/>
            <a:ext cx="2057400" cy="2739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Clr>
                <a:srgbClr val="000000"/>
              </a:buClr>
              <a:buFont typeface="Arial"/>
              <a:buNone/>
            </a:pPr>
            <a:fld id="{00000000-1234-1234-1234-123412341234}" type="slidenum">
              <a:rPr lang="id"/>
              <a:t>43</a:t>
            </a:fld>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33"/>
        <p:cNvGrpSpPr/>
        <p:nvPr/>
      </p:nvGrpSpPr>
      <p:grpSpPr>
        <a:xfrm>
          <a:off x="0" y="0"/>
          <a:ext cx="0" cy="0"/>
          <a:chOff x="0" y="0"/>
          <a:chExt cx="0" cy="0"/>
        </a:xfrm>
      </p:grpSpPr>
      <p:sp>
        <p:nvSpPr>
          <p:cNvPr id="434" name="Google Shape;434;p61"/>
          <p:cNvSpPr txBox="1">
            <a:spLocks noGrp="1"/>
          </p:cNvSpPr>
          <p:nvPr>
            <p:ph type="title"/>
          </p:nvPr>
        </p:nvSpPr>
        <p:spPr>
          <a:xfrm>
            <a:off x="628650" y="273844"/>
            <a:ext cx="7886700" cy="9942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id">
                <a:solidFill>
                  <a:schemeClr val="accent1"/>
                </a:solidFill>
              </a:rPr>
              <a:t>Preon32</a:t>
            </a:r>
            <a:endParaRPr>
              <a:solidFill>
                <a:schemeClr val="accent1"/>
              </a:solidFill>
            </a:endParaRPr>
          </a:p>
        </p:txBody>
      </p:sp>
      <p:sp>
        <p:nvSpPr>
          <p:cNvPr id="435" name="Google Shape;435;p61"/>
          <p:cNvSpPr txBox="1">
            <a:spLocks noGrp="1"/>
          </p:cNvSpPr>
          <p:nvPr>
            <p:ph type="body" idx="1"/>
          </p:nvPr>
        </p:nvSpPr>
        <p:spPr>
          <a:xfrm>
            <a:off x="628650" y="1369219"/>
            <a:ext cx="7886700" cy="3263400"/>
          </a:xfrm>
          <a:prstGeom prst="rect">
            <a:avLst/>
          </a:prstGeom>
        </p:spPr>
        <p:txBody>
          <a:bodyPr spcFirstLastPara="1" wrap="square" lIns="68575" tIns="34275" rIns="68575" bIns="34275" anchor="t" anchorCtr="0">
            <a:noAutofit/>
          </a:bodyPr>
          <a:lstStyle/>
          <a:p>
            <a:pPr marL="457200" lvl="0" indent="-361950" algn="l" rtl="0">
              <a:spcBef>
                <a:spcPts val="800"/>
              </a:spcBef>
              <a:spcAft>
                <a:spcPts val="0"/>
              </a:spcAft>
              <a:buClr>
                <a:schemeClr val="dk2"/>
              </a:buClr>
              <a:buSzPts val="2100"/>
              <a:buChar char="•"/>
            </a:pPr>
            <a:r>
              <a:rPr lang="id">
                <a:solidFill>
                  <a:schemeClr val="dk2"/>
                </a:solidFill>
              </a:rPr>
              <a:t>Salah satu jenis Node Sensor</a:t>
            </a:r>
            <a:endParaRPr>
              <a:solidFill>
                <a:schemeClr val="dk2"/>
              </a:solidFill>
            </a:endParaRPr>
          </a:p>
          <a:p>
            <a:pPr marL="457200" lvl="0" indent="-361950" algn="l" rtl="0">
              <a:spcBef>
                <a:spcPts val="0"/>
              </a:spcBef>
              <a:spcAft>
                <a:spcPts val="0"/>
              </a:spcAft>
              <a:buClr>
                <a:schemeClr val="dk2"/>
              </a:buClr>
              <a:buSzPts val="2100"/>
              <a:buChar char="•"/>
            </a:pPr>
            <a:r>
              <a:rPr lang="id">
                <a:solidFill>
                  <a:schemeClr val="dk2"/>
                </a:solidFill>
              </a:rPr>
              <a:t>Sensor suhu, sensor cahaya, sensor kelembapan udara, sensor tekanan udara, dan sensor getaran.</a:t>
            </a:r>
            <a:endParaRPr>
              <a:solidFill>
                <a:schemeClr val="dk2"/>
              </a:solidFill>
            </a:endParaRPr>
          </a:p>
          <a:p>
            <a:pPr marL="457200" lvl="0" indent="-361950" algn="l" rtl="0">
              <a:spcBef>
                <a:spcPts val="0"/>
              </a:spcBef>
              <a:spcAft>
                <a:spcPts val="0"/>
              </a:spcAft>
              <a:buClr>
                <a:schemeClr val="dk2"/>
              </a:buClr>
              <a:buSzPts val="2100"/>
              <a:buChar char="•"/>
            </a:pPr>
            <a:r>
              <a:rPr lang="id">
                <a:solidFill>
                  <a:schemeClr val="dk2"/>
                </a:solidFill>
              </a:rPr>
              <a:t>Versi tambahan terdapat untuk mendeteksi medan magnet dan </a:t>
            </a:r>
            <a:r>
              <a:rPr lang="id" i="1">
                <a:solidFill>
                  <a:schemeClr val="dk2"/>
                </a:solidFill>
              </a:rPr>
              <a:t>gyroscope</a:t>
            </a:r>
            <a:endParaRPr i="1">
              <a:solidFill>
                <a:schemeClr val="dk2"/>
              </a:solidFill>
            </a:endParaRPr>
          </a:p>
          <a:p>
            <a:pPr marL="457200" lvl="0" indent="-361950" algn="l" rtl="0">
              <a:spcBef>
                <a:spcPts val="0"/>
              </a:spcBef>
              <a:spcAft>
                <a:spcPts val="0"/>
              </a:spcAft>
              <a:buClr>
                <a:schemeClr val="dk2"/>
              </a:buClr>
              <a:buSzPts val="2100"/>
              <a:buChar char="•"/>
            </a:pPr>
            <a:r>
              <a:rPr lang="id">
                <a:solidFill>
                  <a:schemeClr val="dk2"/>
                </a:solidFill>
              </a:rPr>
              <a:t>Digunakan dalam:</a:t>
            </a:r>
            <a:endParaRPr>
              <a:solidFill>
                <a:schemeClr val="dk2"/>
              </a:solidFill>
            </a:endParaRPr>
          </a:p>
          <a:p>
            <a:pPr marL="914400" lvl="1" indent="-342900" algn="l" rtl="0">
              <a:spcBef>
                <a:spcPts val="0"/>
              </a:spcBef>
              <a:spcAft>
                <a:spcPts val="0"/>
              </a:spcAft>
              <a:buClr>
                <a:schemeClr val="dk2"/>
              </a:buClr>
              <a:buSzPts val="1800"/>
              <a:buChar char="•"/>
            </a:pPr>
            <a:r>
              <a:rPr lang="id">
                <a:solidFill>
                  <a:schemeClr val="dk2"/>
                </a:solidFill>
              </a:rPr>
              <a:t>Home Automation</a:t>
            </a:r>
            <a:endParaRPr>
              <a:solidFill>
                <a:schemeClr val="dk2"/>
              </a:solidFill>
            </a:endParaRPr>
          </a:p>
          <a:p>
            <a:pPr marL="914400" lvl="1" indent="-342900" algn="l" rtl="0">
              <a:spcBef>
                <a:spcPts val="0"/>
              </a:spcBef>
              <a:spcAft>
                <a:spcPts val="0"/>
              </a:spcAft>
              <a:buClr>
                <a:schemeClr val="dk2"/>
              </a:buClr>
              <a:buSzPts val="1800"/>
              <a:buChar char="•"/>
            </a:pPr>
            <a:r>
              <a:rPr lang="id">
                <a:solidFill>
                  <a:schemeClr val="dk2"/>
                </a:solidFill>
              </a:rPr>
              <a:t>Penelitian</a:t>
            </a:r>
            <a:endParaRPr>
              <a:solidFill>
                <a:schemeClr val="dk2"/>
              </a:solidFill>
            </a:endParaRPr>
          </a:p>
          <a:p>
            <a:pPr marL="914400" lvl="1" indent="-342900" algn="l" rtl="0">
              <a:spcBef>
                <a:spcPts val="0"/>
              </a:spcBef>
              <a:spcAft>
                <a:spcPts val="0"/>
              </a:spcAft>
              <a:buClr>
                <a:schemeClr val="dk2"/>
              </a:buClr>
              <a:buSzPts val="1800"/>
              <a:buChar char="•"/>
            </a:pPr>
            <a:r>
              <a:rPr lang="id">
                <a:solidFill>
                  <a:schemeClr val="dk2"/>
                </a:solidFill>
              </a:rPr>
              <a:t>Aplikasi pada WSN</a:t>
            </a:r>
            <a:endParaRPr>
              <a:solidFill>
                <a:schemeClr val="dk2"/>
              </a:solidFill>
            </a:endParaRPr>
          </a:p>
        </p:txBody>
      </p:sp>
      <p:pic>
        <p:nvPicPr>
          <p:cNvPr id="436" name="Google Shape;436;p61"/>
          <p:cNvPicPr preferRelativeResize="0"/>
          <p:nvPr/>
        </p:nvPicPr>
        <p:blipFill>
          <a:blip r:embed="rId3">
            <a:alphaModFix/>
          </a:blip>
          <a:stretch>
            <a:fillRect/>
          </a:stretch>
        </p:blipFill>
        <p:spPr>
          <a:xfrm>
            <a:off x="3534075" y="2833075"/>
            <a:ext cx="5431902" cy="1934200"/>
          </a:xfrm>
          <a:prstGeom prst="rect">
            <a:avLst/>
          </a:prstGeom>
          <a:noFill/>
          <a:ln>
            <a:noFill/>
          </a:ln>
        </p:spPr>
      </p:pic>
      <p:sp>
        <p:nvSpPr>
          <p:cNvPr id="437" name="Google Shape;437;p61"/>
          <p:cNvSpPr txBox="1">
            <a:spLocks noGrp="1"/>
          </p:cNvSpPr>
          <p:nvPr>
            <p:ph type="sldNum" idx="12"/>
          </p:nvPr>
        </p:nvSpPr>
        <p:spPr>
          <a:xfrm>
            <a:off x="6457950" y="4767263"/>
            <a:ext cx="2057400" cy="2739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Clr>
                <a:srgbClr val="000000"/>
              </a:buClr>
              <a:buFont typeface="Arial"/>
              <a:buNone/>
            </a:pPr>
            <a:fld id="{00000000-1234-1234-1234-123412341234}" type="slidenum">
              <a:rPr lang="id"/>
              <a:t>44</a:t>
            </a:fld>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sp>
        <p:nvSpPr>
          <p:cNvPr id="442" name="Google Shape;442;p62"/>
          <p:cNvSpPr txBox="1">
            <a:spLocks noGrp="1"/>
          </p:cNvSpPr>
          <p:nvPr>
            <p:ph type="title"/>
          </p:nvPr>
        </p:nvSpPr>
        <p:spPr>
          <a:xfrm>
            <a:off x="628650" y="58975"/>
            <a:ext cx="7886700" cy="6852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id">
                <a:solidFill>
                  <a:schemeClr val="accent1"/>
                </a:solidFill>
              </a:rPr>
              <a:t>Class Library JVM Preon32</a:t>
            </a:r>
            <a:endParaRPr>
              <a:solidFill>
                <a:schemeClr val="accent1"/>
              </a:solidFill>
            </a:endParaRPr>
          </a:p>
        </p:txBody>
      </p:sp>
      <p:sp>
        <p:nvSpPr>
          <p:cNvPr id="443" name="Google Shape;443;p62"/>
          <p:cNvSpPr txBox="1">
            <a:spLocks noGrp="1"/>
          </p:cNvSpPr>
          <p:nvPr>
            <p:ph type="body" idx="1"/>
          </p:nvPr>
        </p:nvSpPr>
        <p:spPr>
          <a:xfrm>
            <a:off x="628650" y="1369219"/>
            <a:ext cx="7886700" cy="3263400"/>
          </a:xfrm>
          <a:prstGeom prst="rect">
            <a:avLst/>
          </a:prstGeom>
        </p:spPr>
        <p:txBody>
          <a:bodyPr spcFirstLastPara="1" wrap="square" lIns="68575" tIns="34275" rIns="68575" bIns="34275" anchor="t" anchorCtr="0">
            <a:noAutofit/>
          </a:bodyPr>
          <a:lstStyle/>
          <a:p>
            <a:pPr marL="0" lvl="0" indent="0" algn="l" rtl="0">
              <a:spcBef>
                <a:spcPts val="800"/>
              </a:spcBef>
              <a:spcAft>
                <a:spcPts val="1600"/>
              </a:spcAft>
              <a:buNone/>
            </a:pPr>
            <a:endParaRPr>
              <a:solidFill>
                <a:schemeClr val="dk2"/>
              </a:solidFill>
            </a:endParaRPr>
          </a:p>
        </p:txBody>
      </p:sp>
      <p:sp>
        <p:nvSpPr>
          <p:cNvPr id="444" name="Google Shape;444;p62"/>
          <p:cNvSpPr txBox="1"/>
          <p:nvPr/>
        </p:nvSpPr>
        <p:spPr>
          <a:xfrm>
            <a:off x="628650" y="597000"/>
            <a:ext cx="3691500" cy="39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id">
                <a:solidFill>
                  <a:schemeClr val="dk2"/>
                </a:solidFill>
                <a:latin typeface="Proxima Nova"/>
                <a:ea typeface="Proxima Nova"/>
                <a:cs typeface="Proxima Nova"/>
                <a:sym typeface="Proxima Nova"/>
              </a:rPr>
              <a:t>https://www.virtenio.com/assets/vm/javadoc/</a:t>
            </a:r>
            <a:endParaRPr>
              <a:solidFill>
                <a:schemeClr val="dk2"/>
              </a:solidFill>
              <a:latin typeface="Proxima Nova"/>
              <a:ea typeface="Proxima Nova"/>
              <a:cs typeface="Proxima Nova"/>
              <a:sym typeface="Proxima Nova"/>
            </a:endParaRPr>
          </a:p>
        </p:txBody>
      </p:sp>
      <p:sp>
        <p:nvSpPr>
          <p:cNvPr id="445" name="Google Shape;445;p62"/>
          <p:cNvSpPr txBox="1">
            <a:spLocks noGrp="1"/>
          </p:cNvSpPr>
          <p:nvPr>
            <p:ph type="sldNum" idx="12"/>
          </p:nvPr>
        </p:nvSpPr>
        <p:spPr>
          <a:xfrm>
            <a:off x="6457950" y="4767263"/>
            <a:ext cx="2057400" cy="2739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Clr>
                <a:srgbClr val="000000"/>
              </a:buClr>
              <a:buFont typeface="Arial"/>
              <a:buNone/>
            </a:pPr>
            <a:fld id="{00000000-1234-1234-1234-123412341234}" type="slidenum">
              <a:rPr lang="id"/>
              <a:t>45</a:t>
            </a:fld>
            <a:endParaRPr/>
          </a:p>
        </p:txBody>
      </p:sp>
      <p:pic>
        <p:nvPicPr>
          <p:cNvPr id="446" name="Google Shape;446;p62"/>
          <p:cNvPicPr preferRelativeResize="0"/>
          <p:nvPr/>
        </p:nvPicPr>
        <p:blipFill>
          <a:blip r:embed="rId3">
            <a:alphaModFix/>
          </a:blip>
          <a:stretch>
            <a:fillRect/>
          </a:stretch>
        </p:blipFill>
        <p:spPr>
          <a:xfrm>
            <a:off x="77950" y="1230175"/>
            <a:ext cx="4242199" cy="809056"/>
          </a:xfrm>
          <a:prstGeom prst="rect">
            <a:avLst/>
          </a:prstGeom>
          <a:noFill/>
          <a:ln>
            <a:noFill/>
          </a:ln>
        </p:spPr>
      </p:pic>
      <p:pic>
        <p:nvPicPr>
          <p:cNvPr id="447" name="Google Shape;447;p62"/>
          <p:cNvPicPr preferRelativeResize="0"/>
          <p:nvPr/>
        </p:nvPicPr>
        <p:blipFill>
          <a:blip r:embed="rId4">
            <a:alphaModFix/>
          </a:blip>
          <a:stretch>
            <a:fillRect/>
          </a:stretch>
        </p:blipFill>
        <p:spPr>
          <a:xfrm>
            <a:off x="77950" y="2224774"/>
            <a:ext cx="4242201" cy="620612"/>
          </a:xfrm>
          <a:prstGeom prst="rect">
            <a:avLst/>
          </a:prstGeom>
          <a:noFill/>
          <a:ln>
            <a:noFill/>
          </a:ln>
        </p:spPr>
      </p:pic>
      <p:pic>
        <p:nvPicPr>
          <p:cNvPr id="448" name="Google Shape;448;p62"/>
          <p:cNvPicPr preferRelativeResize="0"/>
          <p:nvPr/>
        </p:nvPicPr>
        <p:blipFill>
          <a:blip r:embed="rId5">
            <a:alphaModFix/>
          </a:blip>
          <a:stretch>
            <a:fillRect/>
          </a:stretch>
        </p:blipFill>
        <p:spPr>
          <a:xfrm>
            <a:off x="77950" y="2918724"/>
            <a:ext cx="4242200" cy="1912769"/>
          </a:xfrm>
          <a:prstGeom prst="rect">
            <a:avLst/>
          </a:prstGeom>
          <a:noFill/>
          <a:ln>
            <a:noFill/>
          </a:ln>
        </p:spPr>
      </p:pic>
      <p:pic>
        <p:nvPicPr>
          <p:cNvPr id="449" name="Google Shape;449;p62"/>
          <p:cNvPicPr preferRelativeResize="0"/>
          <p:nvPr/>
        </p:nvPicPr>
        <p:blipFill>
          <a:blip r:embed="rId6">
            <a:alphaModFix/>
          </a:blip>
          <a:stretch>
            <a:fillRect/>
          </a:stretch>
        </p:blipFill>
        <p:spPr>
          <a:xfrm>
            <a:off x="4363800" y="849875"/>
            <a:ext cx="4685474" cy="4191301"/>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53"/>
        <p:cNvGrpSpPr/>
        <p:nvPr/>
      </p:nvGrpSpPr>
      <p:grpSpPr>
        <a:xfrm>
          <a:off x="0" y="0"/>
          <a:ext cx="0" cy="0"/>
          <a:chOff x="0" y="0"/>
          <a:chExt cx="0" cy="0"/>
        </a:xfrm>
      </p:grpSpPr>
      <p:sp>
        <p:nvSpPr>
          <p:cNvPr id="454" name="Google Shape;454;p63"/>
          <p:cNvSpPr txBox="1">
            <a:spLocks noGrp="1"/>
          </p:cNvSpPr>
          <p:nvPr>
            <p:ph type="title"/>
          </p:nvPr>
        </p:nvSpPr>
        <p:spPr>
          <a:xfrm>
            <a:off x="623888" y="1282304"/>
            <a:ext cx="7886700" cy="2139600"/>
          </a:xfrm>
          <a:prstGeom prst="rect">
            <a:avLst/>
          </a:prstGeom>
          <a:noFill/>
          <a:ln>
            <a:noFill/>
          </a:ln>
        </p:spPr>
        <p:txBody>
          <a:bodyPr spcFirstLastPara="1" wrap="square" lIns="68575" tIns="34275" rIns="68575" bIns="34275" anchor="b" anchorCtr="0">
            <a:noAutofit/>
          </a:bodyPr>
          <a:lstStyle/>
          <a:p>
            <a:pPr marL="0" marR="0" lvl="0" indent="0" algn="l" rtl="0">
              <a:lnSpc>
                <a:spcPct val="90000"/>
              </a:lnSpc>
              <a:spcBef>
                <a:spcPts val="0"/>
              </a:spcBef>
              <a:spcAft>
                <a:spcPts val="0"/>
              </a:spcAft>
              <a:buClr>
                <a:schemeClr val="dk1"/>
              </a:buClr>
              <a:buSzPts val="4500"/>
              <a:buFont typeface="Calibri"/>
              <a:buNone/>
            </a:pPr>
            <a:r>
              <a:rPr lang="id" sz="4500" b="0" i="0" u="none" strike="noStrike" cap="none">
                <a:solidFill>
                  <a:schemeClr val="accent1"/>
                </a:solidFill>
                <a:latin typeface="Calibri"/>
                <a:ea typeface="Calibri"/>
                <a:cs typeface="Calibri"/>
                <a:sym typeface="Calibri"/>
              </a:rPr>
              <a:t>Bab </a:t>
            </a:r>
            <a:r>
              <a:rPr lang="id">
                <a:solidFill>
                  <a:schemeClr val="accent1"/>
                </a:solidFill>
              </a:rPr>
              <a:t>3</a:t>
            </a:r>
            <a:r>
              <a:rPr lang="id" sz="4500" b="0" i="0" u="none" strike="noStrike" cap="none">
                <a:solidFill>
                  <a:schemeClr val="accent1"/>
                </a:solidFill>
                <a:latin typeface="Calibri"/>
                <a:ea typeface="Calibri"/>
                <a:cs typeface="Calibri"/>
                <a:sym typeface="Calibri"/>
              </a:rPr>
              <a:t> – </a:t>
            </a:r>
            <a:r>
              <a:rPr lang="id">
                <a:solidFill>
                  <a:schemeClr val="accent1"/>
                </a:solidFill>
              </a:rPr>
              <a:t>Analisis</a:t>
            </a:r>
            <a:endParaRPr sz="4500" b="0" i="0" u="none" strike="noStrike" cap="none">
              <a:solidFill>
                <a:schemeClr val="accent1"/>
              </a:solidFill>
              <a:latin typeface="Calibri"/>
              <a:ea typeface="Calibri"/>
              <a:cs typeface="Calibri"/>
              <a:sym typeface="Calibri"/>
            </a:endParaRPr>
          </a:p>
        </p:txBody>
      </p:sp>
      <p:sp>
        <p:nvSpPr>
          <p:cNvPr id="455" name="Google Shape;455;p63"/>
          <p:cNvSpPr txBox="1">
            <a:spLocks noGrp="1"/>
          </p:cNvSpPr>
          <p:nvPr>
            <p:ph type="body" idx="1"/>
          </p:nvPr>
        </p:nvSpPr>
        <p:spPr>
          <a:xfrm>
            <a:off x="623888" y="3442097"/>
            <a:ext cx="7886700" cy="1125000"/>
          </a:xfrm>
          <a:prstGeom prst="rect">
            <a:avLst/>
          </a:prstGeom>
          <a:noFill/>
          <a:ln>
            <a:noFill/>
          </a:ln>
        </p:spPr>
        <p:txBody>
          <a:bodyPr spcFirstLastPara="1" wrap="square" lIns="68575" tIns="34275" rIns="68575" bIns="34275" anchor="t" anchorCtr="0">
            <a:noAutofit/>
          </a:bodyPr>
          <a:lstStyle/>
          <a:p>
            <a:pPr marL="0" marR="0" lvl="0" indent="0" algn="l" rtl="0">
              <a:lnSpc>
                <a:spcPct val="90000"/>
              </a:lnSpc>
              <a:spcBef>
                <a:spcPts val="0"/>
              </a:spcBef>
              <a:spcAft>
                <a:spcPts val="1600"/>
              </a:spcAft>
              <a:buClr>
                <a:srgbClr val="888888"/>
              </a:buClr>
              <a:buSzPts val="1800"/>
              <a:buFont typeface="Arial"/>
              <a:buNone/>
            </a:pPr>
            <a:endParaRPr sz="1800" b="0" i="0" u="none" strike="noStrike" cap="none">
              <a:solidFill>
                <a:srgbClr val="888888"/>
              </a:solidFill>
              <a:latin typeface="Calibri"/>
              <a:ea typeface="Calibri"/>
              <a:cs typeface="Calibri"/>
              <a:sym typeface="Calibri"/>
            </a:endParaRPr>
          </a:p>
        </p:txBody>
      </p:sp>
      <p:sp>
        <p:nvSpPr>
          <p:cNvPr id="456" name="Google Shape;456;p63"/>
          <p:cNvSpPr txBox="1">
            <a:spLocks noGrp="1"/>
          </p:cNvSpPr>
          <p:nvPr>
            <p:ph type="sldNum" idx="12"/>
          </p:nvPr>
        </p:nvSpPr>
        <p:spPr>
          <a:xfrm>
            <a:off x="6457950" y="4767263"/>
            <a:ext cx="2057400" cy="2739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Clr>
                <a:srgbClr val="000000"/>
              </a:buClr>
              <a:buFont typeface="Arial"/>
              <a:buNone/>
            </a:pPr>
            <a:fld id="{00000000-1234-1234-1234-123412341234}" type="slidenum">
              <a:rPr lang="id"/>
              <a:t>46</a:t>
            </a:fld>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60"/>
        <p:cNvGrpSpPr/>
        <p:nvPr/>
      </p:nvGrpSpPr>
      <p:grpSpPr>
        <a:xfrm>
          <a:off x="0" y="0"/>
          <a:ext cx="0" cy="0"/>
          <a:chOff x="0" y="0"/>
          <a:chExt cx="0" cy="0"/>
        </a:xfrm>
      </p:grpSpPr>
      <p:sp>
        <p:nvSpPr>
          <p:cNvPr id="461" name="Google Shape;461;p64"/>
          <p:cNvSpPr txBox="1">
            <a:spLocks noGrp="1"/>
          </p:cNvSpPr>
          <p:nvPr>
            <p:ph type="title"/>
          </p:nvPr>
        </p:nvSpPr>
        <p:spPr>
          <a:xfrm>
            <a:off x="628650" y="273844"/>
            <a:ext cx="7886700" cy="9942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id">
                <a:solidFill>
                  <a:schemeClr val="accent1"/>
                </a:solidFill>
              </a:rPr>
              <a:t>Analisis Pengiriman Data dari Node Sensor</a:t>
            </a:r>
            <a:endParaRPr>
              <a:solidFill>
                <a:schemeClr val="accent1"/>
              </a:solidFill>
            </a:endParaRPr>
          </a:p>
        </p:txBody>
      </p:sp>
      <p:sp>
        <p:nvSpPr>
          <p:cNvPr id="462" name="Google Shape;462;p64"/>
          <p:cNvSpPr txBox="1">
            <a:spLocks noGrp="1"/>
          </p:cNvSpPr>
          <p:nvPr>
            <p:ph type="body" idx="1"/>
          </p:nvPr>
        </p:nvSpPr>
        <p:spPr>
          <a:xfrm>
            <a:off x="628650" y="1369219"/>
            <a:ext cx="7886700" cy="3263400"/>
          </a:xfrm>
          <a:prstGeom prst="rect">
            <a:avLst/>
          </a:prstGeom>
        </p:spPr>
        <p:txBody>
          <a:bodyPr spcFirstLastPara="1" wrap="square" lIns="68575" tIns="34275" rIns="68575" bIns="34275" anchor="t" anchorCtr="0">
            <a:noAutofit/>
          </a:bodyPr>
          <a:lstStyle/>
          <a:p>
            <a:pPr marL="457200" lvl="0" indent="-361950" algn="l" rtl="0">
              <a:spcBef>
                <a:spcPts val="800"/>
              </a:spcBef>
              <a:spcAft>
                <a:spcPts val="0"/>
              </a:spcAft>
              <a:buClr>
                <a:schemeClr val="dk2"/>
              </a:buClr>
              <a:buSzPts val="2100"/>
              <a:buChar char="•"/>
            </a:pPr>
            <a:r>
              <a:rPr lang="id">
                <a:solidFill>
                  <a:schemeClr val="dk2"/>
                </a:solidFill>
              </a:rPr>
              <a:t>Pengiriman data dari node sensor dibagi menjadi dua :</a:t>
            </a:r>
            <a:endParaRPr>
              <a:solidFill>
                <a:schemeClr val="dk2"/>
              </a:solidFill>
            </a:endParaRPr>
          </a:p>
          <a:p>
            <a:pPr marL="914400" lvl="0" indent="-342900" algn="l" rtl="0">
              <a:spcBef>
                <a:spcPts val="0"/>
              </a:spcBef>
              <a:spcAft>
                <a:spcPts val="0"/>
              </a:spcAft>
              <a:buClr>
                <a:schemeClr val="dk2"/>
              </a:buClr>
              <a:buSzPts val="1800"/>
              <a:buAutoNum type="arabicPeriod"/>
            </a:pPr>
            <a:r>
              <a:rPr lang="id">
                <a:solidFill>
                  <a:schemeClr val="dk2"/>
                </a:solidFill>
              </a:rPr>
              <a:t>Pengiriman data mentah hasil sensing</a:t>
            </a:r>
            <a:endParaRPr>
              <a:solidFill>
                <a:schemeClr val="dk2"/>
              </a:solidFill>
            </a:endParaRPr>
          </a:p>
          <a:p>
            <a:pPr marL="914400" lvl="0" indent="-342900" algn="l" rtl="0">
              <a:spcBef>
                <a:spcPts val="0"/>
              </a:spcBef>
              <a:spcAft>
                <a:spcPts val="0"/>
              </a:spcAft>
              <a:buClr>
                <a:schemeClr val="dk2"/>
              </a:buClr>
              <a:buSzPts val="1800"/>
              <a:buAutoNum type="arabicPeriod"/>
            </a:pPr>
            <a:r>
              <a:rPr lang="id">
                <a:solidFill>
                  <a:schemeClr val="dk2"/>
                </a:solidFill>
              </a:rPr>
              <a:t>Pengiriman data yang sudah diproses pada node sensor</a:t>
            </a:r>
            <a:endParaRPr>
              <a:solidFill>
                <a:schemeClr val="dk2"/>
              </a:solidFill>
            </a:endParaRPr>
          </a:p>
        </p:txBody>
      </p:sp>
      <p:sp>
        <p:nvSpPr>
          <p:cNvPr id="463" name="Google Shape;463;p64"/>
          <p:cNvSpPr txBox="1">
            <a:spLocks noGrp="1"/>
          </p:cNvSpPr>
          <p:nvPr>
            <p:ph type="sldNum" idx="12"/>
          </p:nvPr>
        </p:nvSpPr>
        <p:spPr>
          <a:xfrm>
            <a:off x="6457950" y="4767263"/>
            <a:ext cx="2057400" cy="2739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Clr>
                <a:srgbClr val="000000"/>
              </a:buClr>
              <a:buFont typeface="Arial"/>
              <a:buNone/>
            </a:pPr>
            <a:fld id="{00000000-1234-1234-1234-123412341234}" type="slidenum">
              <a:rPr lang="id"/>
              <a:t>47</a:t>
            </a:fld>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67"/>
        <p:cNvGrpSpPr/>
        <p:nvPr/>
      </p:nvGrpSpPr>
      <p:grpSpPr>
        <a:xfrm>
          <a:off x="0" y="0"/>
          <a:ext cx="0" cy="0"/>
          <a:chOff x="0" y="0"/>
          <a:chExt cx="0" cy="0"/>
        </a:xfrm>
      </p:grpSpPr>
      <p:sp>
        <p:nvSpPr>
          <p:cNvPr id="468" name="Google Shape;468;p65"/>
          <p:cNvSpPr txBox="1">
            <a:spLocks noGrp="1"/>
          </p:cNvSpPr>
          <p:nvPr>
            <p:ph type="title"/>
          </p:nvPr>
        </p:nvSpPr>
        <p:spPr>
          <a:xfrm>
            <a:off x="628650" y="273844"/>
            <a:ext cx="7886700" cy="9942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Clr>
                <a:srgbClr val="000000"/>
              </a:buClr>
              <a:buSzPts val="1100"/>
              <a:buFont typeface="Arial"/>
              <a:buNone/>
            </a:pPr>
            <a:r>
              <a:rPr lang="id">
                <a:solidFill>
                  <a:schemeClr val="accent1"/>
                </a:solidFill>
              </a:rPr>
              <a:t>Analisis Proses Pengiriman Data Yang Reliable</a:t>
            </a:r>
            <a:endParaRPr>
              <a:solidFill>
                <a:schemeClr val="accent1"/>
              </a:solidFill>
            </a:endParaRPr>
          </a:p>
        </p:txBody>
      </p:sp>
      <p:sp>
        <p:nvSpPr>
          <p:cNvPr id="469" name="Google Shape;469;p65"/>
          <p:cNvSpPr txBox="1">
            <a:spLocks noGrp="1"/>
          </p:cNvSpPr>
          <p:nvPr>
            <p:ph type="body" idx="1"/>
          </p:nvPr>
        </p:nvSpPr>
        <p:spPr>
          <a:xfrm>
            <a:off x="628650" y="1369219"/>
            <a:ext cx="7886700" cy="3263400"/>
          </a:xfrm>
          <a:prstGeom prst="rect">
            <a:avLst/>
          </a:prstGeom>
        </p:spPr>
        <p:txBody>
          <a:bodyPr spcFirstLastPara="1" wrap="square" lIns="68575" tIns="34275" rIns="68575" bIns="34275" anchor="t" anchorCtr="0">
            <a:noAutofit/>
          </a:bodyPr>
          <a:lstStyle/>
          <a:p>
            <a:pPr marL="457200" lvl="0" indent="-361950" algn="just" rtl="0">
              <a:lnSpc>
                <a:spcPct val="150000"/>
              </a:lnSpc>
              <a:spcBef>
                <a:spcPts val="800"/>
              </a:spcBef>
              <a:spcAft>
                <a:spcPts val="0"/>
              </a:spcAft>
              <a:buClr>
                <a:schemeClr val="dk2"/>
              </a:buClr>
              <a:buSzPts val="2100"/>
              <a:buChar char="•"/>
            </a:pPr>
            <a:r>
              <a:rPr lang="id">
                <a:solidFill>
                  <a:schemeClr val="dk2"/>
                </a:solidFill>
              </a:rPr>
              <a:t>Tidak semua protokol pengiriman mendukung pengiriman yang reliable </a:t>
            </a:r>
            <a:endParaRPr>
              <a:solidFill>
                <a:schemeClr val="dk2"/>
              </a:solidFill>
            </a:endParaRPr>
          </a:p>
          <a:p>
            <a:pPr marL="457200" lvl="0" indent="-361950" algn="just" rtl="0">
              <a:lnSpc>
                <a:spcPct val="150000"/>
              </a:lnSpc>
              <a:spcBef>
                <a:spcPts val="0"/>
              </a:spcBef>
              <a:spcAft>
                <a:spcPts val="0"/>
              </a:spcAft>
              <a:buClr>
                <a:schemeClr val="dk2"/>
              </a:buClr>
              <a:buSzPts val="2100"/>
              <a:buChar char="•"/>
            </a:pPr>
            <a:r>
              <a:rPr lang="id">
                <a:solidFill>
                  <a:schemeClr val="dk2"/>
                </a:solidFill>
              </a:rPr>
              <a:t>Adaptasi RMST :</a:t>
            </a:r>
            <a:endParaRPr>
              <a:solidFill>
                <a:schemeClr val="dk2"/>
              </a:solidFill>
            </a:endParaRPr>
          </a:p>
          <a:p>
            <a:pPr marL="914400" lvl="1" indent="-342900" algn="just" rtl="0">
              <a:lnSpc>
                <a:spcPct val="150000"/>
              </a:lnSpc>
              <a:spcBef>
                <a:spcPts val="0"/>
              </a:spcBef>
              <a:spcAft>
                <a:spcPts val="0"/>
              </a:spcAft>
              <a:buClr>
                <a:schemeClr val="dk2"/>
              </a:buClr>
              <a:buSzPts val="1800"/>
              <a:buChar char="•"/>
            </a:pPr>
            <a:r>
              <a:rPr lang="id">
                <a:solidFill>
                  <a:schemeClr val="dk2"/>
                </a:solidFill>
              </a:rPr>
              <a:t>Upstream</a:t>
            </a:r>
            <a:endParaRPr>
              <a:solidFill>
                <a:schemeClr val="dk2"/>
              </a:solidFill>
            </a:endParaRPr>
          </a:p>
          <a:p>
            <a:pPr marL="914400" lvl="1" indent="-342900" algn="just" rtl="0">
              <a:lnSpc>
                <a:spcPct val="150000"/>
              </a:lnSpc>
              <a:spcBef>
                <a:spcPts val="0"/>
              </a:spcBef>
              <a:spcAft>
                <a:spcPts val="0"/>
              </a:spcAft>
              <a:buClr>
                <a:schemeClr val="dk2"/>
              </a:buClr>
              <a:buSzPts val="1800"/>
              <a:buChar char="•"/>
            </a:pPr>
            <a:r>
              <a:rPr lang="id">
                <a:solidFill>
                  <a:schemeClr val="dk2"/>
                </a:solidFill>
              </a:rPr>
              <a:t>Hop-by-hop</a:t>
            </a:r>
            <a:endParaRPr>
              <a:solidFill>
                <a:schemeClr val="dk2"/>
              </a:solidFill>
            </a:endParaRPr>
          </a:p>
          <a:p>
            <a:pPr marL="914400" lvl="1" indent="-342900" algn="just" rtl="0">
              <a:lnSpc>
                <a:spcPct val="150000"/>
              </a:lnSpc>
              <a:spcBef>
                <a:spcPts val="0"/>
              </a:spcBef>
              <a:spcAft>
                <a:spcPts val="0"/>
              </a:spcAft>
              <a:buClr>
                <a:schemeClr val="dk2"/>
              </a:buClr>
              <a:buSzPts val="1800"/>
              <a:buChar char="•"/>
            </a:pPr>
            <a:r>
              <a:rPr lang="id">
                <a:solidFill>
                  <a:schemeClr val="dk2"/>
                </a:solidFill>
              </a:rPr>
              <a:t>ACK</a:t>
            </a:r>
            <a:endParaRPr>
              <a:solidFill>
                <a:schemeClr val="dk2"/>
              </a:solidFill>
            </a:endParaRPr>
          </a:p>
          <a:p>
            <a:pPr marL="914400" lvl="1" indent="-342900" algn="just" rtl="0">
              <a:lnSpc>
                <a:spcPct val="150000"/>
              </a:lnSpc>
              <a:spcBef>
                <a:spcPts val="0"/>
              </a:spcBef>
              <a:spcAft>
                <a:spcPts val="0"/>
              </a:spcAft>
              <a:buClr>
                <a:schemeClr val="dk2"/>
              </a:buClr>
              <a:buSzPts val="1800"/>
              <a:buChar char="•"/>
            </a:pPr>
            <a:r>
              <a:rPr lang="id">
                <a:solidFill>
                  <a:schemeClr val="dk2"/>
                </a:solidFill>
              </a:rPr>
              <a:t>Timer-Driven</a:t>
            </a:r>
            <a:endParaRPr>
              <a:solidFill>
                <a:schemeClr val="dk2"/>
              </a:solidFill>
            </a:endParaRPr>
          </a:p>
        </p:txBody>
      </p:sp>
      <p:sp>
        <p:nvSpPr>
          <p:cNvPr id="470" name="Google Shape;470;p65"/>
          <p:cNvSpPr txBox="1">
            <a:spLocks noGrp="1"/>
          </p:cNvSpPr>
          <p:nvPr>
            <p:ph type="sldNum" idx="12"/>
          </p:nvPr>
        </p:nvSpPr>
        <p:spPr>
          <a:xfrm>
            <a:off x="6457950" y="4767263"/>
            <a:ext cx="2057400" cy="2739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Clr>
                <a:srgbClr val="000000"/>
              </a:buClr>
              <a:buFont typeface="Arial"/>
              <a:buNone/>
            </a:pPr>
            <a:fld id="{00000000-1234-1234-1234-123412341234}" type="slidenum">
              <a:rPr lang="id"/>
              <a:t>48</a:t>
            </a:fld>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74"/>
        <p:cNvGrpSpPr/>
        <p:nvPr/>
      </p:nvGrpSpPr>
      <p:grpSpPr>
        <a:xfrm>
          <a:off x="0" y="0"/>
          <a:ext cx="0" cy="0"/>
          <a:chOff x="0" y="0"/>
          <a:chExt cx="0" cy="0"/>
        </a:xfrm>
      </p:grpSpPr>
      <p:sp>
        <p:nvSpPr>
          <p:cNvPr id="475" name="Google Shape;475;p66"/>
          <p:cNvSpPr txBox="1">
            <a:spLocks noGrp="1"/>
          </p:cNvSpPr>
          <p:nvPr>
            <p:ph type="title"/>
          </p:nvPr>
        </p:nvSpPr>
        <p:spPr>
          <a:xfrm>
            <a:off x="628650" y="273844"/>
            <a:ext cx="7886700" cy="9942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id">
                <a:solidFill>
                  <a:schemeClr val="accent1"/>
                </a:solidFill>
              </a:rPr>
              <a:t>Analisis Aplikasi Transfer Data Pada WSN</a:t>
            </a:r>
            <a:endParaRPr>
              <a:solidFill>
                <a:schemeClr val="accent1"/>
              </a:solidFill>
            </a:endParaRPr>
          </a:p>
        </p:txBody>
      </p:sp>
      <p:sp>
        <p:nvSpPr>
          <p:cNvPr id="476" name="Google Shape;476;p66"/>
          <p:cNvSpPr txBox="1">
            <a:spLocks noGrp="1"/>
          </p:cNvSpPr>
          <p:nvPr>
            <p:ph type="body" idx="1"/>
          </p:nvPr>
        </p:nvSpPr>
        <p:spPr>
          <a:xfrm>
            <a:off x="5171500" y="1369225"/>
            <a:ext cx="3779400" cy="3263400"/>
          </a:xfrm>
          <a:prstGeom prst="rect">
            <a:avLst/>
          </a:prstGeom>
        </p:spPr>
        <p:txBody>
          <a:bodyPr spcFirstLastPara="1" wrap="square" lIns="68575" tIns="34275" rIns="68575" bIns="34275" anchor="t" anchorCtr="0">
            <a:noAutofit/>
          </a:bodyPr>
          <a:lstStyle/>
          <a:p>
            <a:pPr marL="0" lvl="0" indent="0" algn="l" rtl="0">
              <a:spcBef>
                <a:spcPts val="800"/>
              </a:spcBef>
              <a:spcAft>
                <a:spcPts val="0"/>
              </a:spcAft>
              <a:buNone/>
            </a:pPr>
            <a:r>
              <a:rPr lang="id">
                <a:solidFill>
                  <a:schemeClr val="dk2"/>
                </a:solidFill>
              </a:rPr>
              <a:t>Fungsi utama : </a:t>
            </a:r>
            <a:endParaRPr>
              <a:solidFill>
                <a:schemeClr val="dk2"/>
              </a:solidFill>
            </a:endParaRPr>
          </a:p>
          <a:p>
            <a:pPr marL="457200" lvl="0" indent="-361950" algn="just" rtl="0">
              <a:spcBef>
                <a:spcPts val="1600"/>
              </a:spcBef>
              <a:spcAft>
                <a:spcPts val="0"/>
              </a:spcAft>
              <a:buClr>
                <a:schemeClr val="dk2"/>
              </a:buClr>
              <a:buSzPts val="2100"/>
              <a:buChar char="•"/>
            </a:pPr>
            <a:r>
              <a:rPr lang="id">
                <a:solidFill>
                  <a:schemeClr val="dk2"/>
                </a:solidFill>
              </a:rPr>
              <a:t>Melakukan transfer data dari setiap node sensor dan memastikan pengiriman data yang reliable</a:t>
            </a:r>
            <a:endParaRPr>
              <a:solidFill>
                <a:schemeClr val="dk2"/>
              </a:solidFill>
            </a:endParaRPr>
          </a:p>
        </p:txBody>
      </p:sp>
      <p:pic>
        <p:nvPicPr>
          <p:cNvPr id="477" name="Google Shape;477;p66"/>
          <p:cNvPicPr preferRelativeResize="0"/>
          <p:nvPr/>
        </p:nvPicPr>
        <p:blipFill>
          <a:blip r:embed="rId3">
            <a:alphaModFix/>
          </a:blip>
          <a:stretch>
            <a:fillRect/>
          </a:stretch>
        </p:blipFill>
        <p:spPr>
          <a:xfrm>
            <a:off x="182600" y="1369225"/>
            <a:ext cx="4912701" cy="3263400"/>
          </a:xfrm>
          <a:prstGeom prst="rect">
            <a:avLst/>
          </a:prstGeom>
          <a:noFill/>
          <a:ln>
            <a:noFill/>
          </a:ln>
        </p:spPr>
      </p:pic>
      <p:sp>
        <p:nvSpPr>
          <p:cNvPr id="478" name="Google Shape;478;p66"/>
          <p:cNvSpPr txBox="1">
            <a:spLocks noGrp="1"/>
          </p:cNvSpPr>
          <p:nvPr>
            <p:ph type="sldNum" idx="12"/>
          </p:nvPr>
        </p:nvSpPr>
        <p:spPr>
          <a:xfrm>
            <a:off x="6457950" y="4767263"/>
            <a:ext cx="2057400" cy="2739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Clr>
                <a:srgbClr val="000000"/>
              </a:buClr>
              <a:buFont typeface="Arial"/>
              <a:buNone/>
            </a:pPr>
            <a:fld id="{00000000-1234-1234-1234-123412341234}" type="slidenum">
              <a:rPr lang="id"/>
              <a:t>49</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19"/>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Autofit/>
          </a:bodyPr>
          <a:lstStyle/>
          <a:p>
            <a:pPr marL="0" marR="0" lvl="0" indent="0" algn="l" rtl="0">
              <a:lnSpc>
                <a:spcPct val="90000"/>
              </a:lnSpc>
              <a:spcBef>
                <a:spcPts val="0"/>
              </a:spcBef>
              <a:spcAft>
                <a:spcPts val="0"/>
              </a:spcAft>
              <a:buClr>
                <a:schemeClr val="dk1"/>
              </a:buClr>
              <a:buSzPts val="3300"/>
              <a:buFont typeface="Calibri"/>
              <a:buNone/>
            </a:pPr>
            <a:r>
              <a:rPr lang="id" sz="3300" b="0" i="0" u="none" strike="noStrike" cap="none">
                <a:solidFill>
                  <a:schemeClr val="accent1"/>
                </a:solidFill>
                <a:latin typeface="Calibri"/>
                <a:ea typeface="Calibri"/>
                <a:cs typeface="Calibri"/>
                <a:sym typeface="Calibri"/>
              </a:rPr>
              <a:t>Rumusan Masalah</a:t>
            </a:r>
            <a:endParaRPr sz="3300" b="0" i="0" u="none" strike="noStrike" cap="none">
              <a:solidFill>
                <a:schemeClr val="accent1"/>
              </a:solidFill>
              <a:latin typeface="Calibri"/>
              <a:ea typeface="Calibri"/>
              <a:cs typeface="Calibri"/>
              <a:sym typeface="Calibri"/>
            </a:endParaRPr>
          </a:p>
        </p:txBody>
      </p:sp>
      <p:sp>
        <p:nvSpPr>
          <p:cNvPr id="108" name="Google Shape;108;p19"/>
          <p:cNvSpPr txBox="1">
            <a:spLocks noGrp="1"/>
          </p:cNvSpPr>
          <p:nvPr>
            <p:ph type="body" idx="1"/>
          </p:nvPr>
        </p:nvSpPr>
        <p:spPr>
          <a:xfrm>
            <a:off x="628650" y="1369222"/>
            <a:ext cx="7886700" cy="1839600"/>
          </a:xfrm>
          <a:prstGeom prst="rect">
            <a:avLst/>
          </a:prstGeom>
          <a:noFill/>
          <a:ln>
            <a:noFill/>
          </a:ln>
        </p:spPr>
        <p:txBody>
          <a:bodyPr spcFirstLastPara="1" wrap="square" lIns="68575" tIns="34275" rIns="68575" bIns="34275" anchor="t" anchorCtr="0">
            <a:noAutofit/>
          </a:bodyPr>
          <a:lstStyle/>
          <a:p>
            <a:pPr marL="457200" marR="0" lvl="0" indent="-361950" algn="just" rtl="0">
              <a:lnSpc>
                <a:spcPct val="115000"/>
              </a:lnSpc>
              <a:spcBef>
                <a:spcPts val="0"/>
              </a:spcBef>
              <a:spcAft>
                <a:spcPts val="0"/>
              </a:spcAft>
              <a:buClr>
                <a:schemeClr val="dk2"/>
              </a:buClr>
              <a:buSzPts val="2100"/>
              <a:buFont typeface="Calibri"/>
              <a:buChar char="•"/>
            </a:pPr>
            <a:r>
              <a:rPr lang="id">
                <a:solidFill>
                  <a:schemeClr val="dk2"/>
                </a:solidFill>
              </a:rPr>
              <a:t>Bagaimana cara membangun aplikasi transfer data dari setiap node sensor pada </a:t>
            </a:r>
            <a:r>
              <a:rPr lang="id" i="1">
                <a:solidFill>
                  <a:schemeClr val="dk2"/>
                </a:solidFill>
              </a:rPr>
              <a:t>Wireless Sensor Network</a:t>
            </a:r>
            <a:r>
              <a:rPr lang="id">
                <a:solidFill>
                  <a:schemeClr val="dk2"/>
                </a:solidFill>
              </a:rPr>
              <a:t> ?</a:t>
            </a:r>
            <a:endParaRPr>
              <a:solidFill>
                <a:schemeClr val="dk2"/>
              </a:solidFill>
            </a:endParaRPr>
          </a:p>
          <a:p>
            <a:pPr marL="457200" marR="0" lvl="0" indent="-361950" algn="just" rtl="0">
              <a:lnSpc>
                <a:spcPct val="115000"/>
              </a:lnSpc>
              <a:spcBef>
                <a:spcPts val="0"/>
              </a:spcBef>
              <a:spcAft>
                <a:spcPts val="0"/>
              </a:spcAft>
              <a:buClr>
                <a:schemeClr val="dk2"/>
              </a:buClr>
              <a:buSzPts val="2100"/>
              <a:buChar char="•"/>
            </a:pPr>
            <a:r>
              <a:rPr lang="id">
                <a:solidFill>
                  <a:schemeClr val="dk2"/>
                </a:solidFill>
              </a:rPr>
              <a:t>Bagaimana cara membangun aplikasi transfer data yang </a:t>
            </a:r>
            <a:r>
              <a:rPr lang="id" b="1" i="1">
                <a:solidFill>
                  <a:schemeClr val="dk2"/>
                </a:solidFill>
              </a:rPr>
              <a:t>reliable </a:t>
            </a:r>
            <a:r>
              <a:rPr lang="id">
                <a:solidFill>
                  <a:schemeClr val="dk2"/>
                </a:solidFill>
              </a:rPr>
              <a:t>pada </a:t>
            </a:r>
            <a:r>
              <a:rPr lang="id" i="1">
                <a:solidFill>
                  <a:schemeClr val="dk2"/>
                </a:solidFill>
              </a:rPr>
              <a:t>Wireless Sensor Network</a:t>
            </a:r>
            <a:r>
              <a:rPr lang="id">
                <a:solidFill>
                  <a:schemeClr val="dk2"/>
                </a:solidFill>
              </a:rPr>
              <a:t> ?</a:t>
            </a:r>
            <a:endParaRPr>
              <a:solidFill>
                <a:schemeClr val="dk2"/>
              </a:solidFill>
            </a:endParaRPr>
          </a:p>
        </p:txBody>
      </p:sp>
      <p:sp>
        <p:nvSpPr>
          <p:cNvPr id="109" name="Google Shape;109;p19"/>
          <p:cNvSpPr txBox="1">
            <a:spLocks noGrp="1"/>
          </p:cNvSpPr>
          <p:nvPr>
            <p:ph type="title"/>
          </p:nvPr>
        </p:nvSpPr>
        <p:spPr>
          <a:xfrm>
            <a:off x="628650" y="2983769"/>
            <a:ext cx="7886700" cy="994200"/>
          </a:xfrm>
          <a:prstGeom prst="rect">
            <a:avLst/>
          </a:prstGeom>
          <a:noFill/>
          <a:ln>
            <a:noFill/>
          </a:ln>
        </p:spPr>
        <p:txBody>
          <a:bodyPr spcFirstLastPara="1" wrap="square" lIns="68575" tIns="34275" rIns="68575" bIns="34275" anchor="ctr" anchorCtr="0">
            <a:noAutofit/>
          </a:bodyPr>
          <a:lstStyle/>
          <a:p>
            <a:pPr marL="0" marR="0" lvl="0" indent="0" algn="l" rtl="0">
              <a:lnSpc>
                <a:spcPct val="90000"/>
              </a:lnSpc>
              <a:spcBef>
                <a:spcPts val="0"/>
              </a:spcBef>
              <a:spcAft>
                <a:spcPts val="0"/>
              </a:spcAft>
              <a:buClr>
                <a:schemeClr val="dk1"/>
              </a:buClr>
              <a:buSzPts val="3300"/>
              <a:buFont typeface="Calibri"/>
              <a:buNone/>
            </a:pPr>
            <a:r>
              <a:rPr lang="id" sz="3300" b="0" i="0" u="none" strike="noStrike" cap="none">
                <a:solidFill>
                  <a:schemeClr val="accent1"/>
                </a:solidFill>
                <a:latin typeface="Calibri"/>
                <a:ea typeface="Calibri"/>
                <a:cs typeface="Calibri"/>
                <a:sym typeface="Calibri"/>
              </a:rPr>
              <a:t>Tujuan</a:t>
            </a:r>
            <a:endParaRPr sz="3300" b="0" i="0" u="none" strike="noStrike" cap="none">
              <a:solidFill>
                <a:schemeClr val="accent1"/>
              </a:solidFill>
              <a:latin typeface="Calibri"/>
              <a:ea typeface="Calibri"/>
              <a:cs typeface="Calibri"/>
              <a:sym typeface="Calibri"/>
            </a:endParaRPr>
          </a:p>
        </p:txBody>
      </p:sp>
      <p:sp>
        <p:nvSpPr>
          <p:cNvPr id="110" name="Google Shape;110;p19"/>
          <p:cNvSpPr txBox="1">
            <a:spLocks noGrp="1"/>
          </p:cNvSpPr>
          <p:nvPr>
            <p:ph type="body" idx="1"/>
          </p:nvPr>
        </p:nvSpPr>
        <p:spPr>
          <a:xfrm>
            <a:off x="628650" y="3790725"/>
            <a:ext cx="7886700" cy="994200"/>
          </a:xfrm>
          <a:prstGeom prst="rect">
            <a:avLst/>
          </a:prstGeom>
          <a:noFill/>
          <a:ln>
            <a:noFill/>
          </a:ln>
        </p:spPr>
        <p:txBody>
          <a:bodyPr spcFirstLastPara="1" wrap="square" lIns="68575" tIns="34275" rIns="68575" bIns="34275" anchor="t" anchorCtr="0">
            <a:noAutofit/>
          </a:bodyPr>
          <a:lstStyle/>
          <a:p>
            <a:pPr marL="457200" marR="0" lvl="0" indent="-361950" algn="just" rtl="0">
              <a:lnSpc>
                <a:spcPct val="90000"/>
              </a:lnSpc>
              <a:spcBef>
                <a:spcPts val="0"/>
              </a:spcBef>
              <a:spcAft>
                <a:spcPts val="0"/>
              </a:spcAft>
              <a:buClr>
                <a:schemeClr val="dk2"/>
              </a:buClr>
              <a:buSzPts val="2100"/>
              <a:buChar char="•"/>
            </a:pPr>
            <a:r>
              <a:rPr lang="id">
                <a:solidFill>
                  <a:schemeClr val="dk2"/>
                </a:solidFill>
              </a:rPr>
              <a:t>Membangun aplikasi transfer data yang </a:t>
            </a:r>
            <a:r>
              <a:rPr lang="id" i="1">
                <a:solidFill>
                  <a:schemeClr val="dk2"/>
                </a:solidFill>
              </a:rPr>
              <a:t>reliable </a:t>
            </a:r>
            <a:r>
              <a:rPr lang="id">
                <a:solidFill>
                  <a:schemeClr val="dk2"/>
                </a:solidFill>
              </a:rPr>
              <a:t>pada </a:t>
            </a:r>
            <a:r>
              <a:rPr lang="id" i="1">
                <a:solidFill>
                  <a:schemeClr val="dk2"/>
                </a:solidFill>
              </a:rPr>
              <a:t>Wireless Sensor Network</a:t>
            </a:r>
            <a:r>
              <a:rPr lang="id">
                <a:solidFill>
                  <a:schemeClr val="dk2"/>
                </a:solidFill>
              </a:rPr>
              <a:t>.</a:t>
            </a:r>
            <a:endParaRPr sz="2100" b="0" i="0" u="none" strike="noStrike" cap="none">
              <a:solidFill>
                <a:schemeClr val="dk2"/>
              </a:solidFill>
              <a:latin typeface="Calibri"/>
              <a:ea typeface="Calibri"/>
              <a:cs typeface="Calibri"/>
              <a:sym typeface="Calibri"/>
            </a:endParaRPr>
          </a:p>
        </p:txBody>
      </p:sp>
      <p:sp>
        <p:nvSpPr>
          <p:cNvPr id="111" name="Google Shape;111;p19"/>
          <p:cNvSpPr txBox="1">
            <a:spLocks noGrp="1"/>
          </p:cNvSpPr>
          <p:nvPr>
            <p:ph type="sldNum" idx="12"/>
          </p:nvPr>
        </p:nvSpPr>
        <p:spPr>
          <a:xfrm>
            <a:off x="6457950" y="4767263"/>
            <a:ext cx="2057400" cy="2739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Clr>
                <a:srgbClr val="000000"/>
              </a:buClr>
              <a:buFont typeface="Arial"/>
              <a:buNone/>
            </a:pPr>
            <a:fld id="{00000000-1234-1234-1234-123412341234}" type="slidenum">
              <a:rPr lang="id"/>
              <a:t>5</a:t>
            </a:fld>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82"/>
        <p:cNvGrpSpPr/>
        <p:nvPr/>
      </p:nvGrpSpPr>
      <p:grpSpPr>
        <a:xfrm>
          <a:off x="0" y="0"/>
          <a:ext cx="0" cy="0"/>
          <a:chOff x="0" y="0"/>
          <a:chExt cx="0" cy="0"/>
        </a:xfrm>
      </p:grpSpPr>
      <p:sp>
        <p:nvSpPr>
          <p:cNvPr id="483" name="Google Shape;483;p67"/>
          <p:cNvSpPr txBox="1">
            <a:spLocks noGrp="1"/>
          </p:cNvSpPr>
          <p:nvPr>
            <p:ph type="title"/>
          </p:nvPr>
        </p:nvSpPr>
        <p:spPr>
          <a:xfrm>
            <a:off x="628650" y="273844"/>
            <a:ext cx="7886700" cy="9942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id">
                <a:solidFill>
                  <a:schemeClr val="accent1"/>
                </a:solidFill>
              </a:rPr>
              <a:t>Skenario (Melakukan Sinkronisasi Waktu)</a:t>
            </a:r>
            <a:endParaRPr>
              <a:solidFill>
                <a:schemeClr val="accent1"/>
              </a:solidFill>
            </a:endParaRPr>
          </a:p>
        </p:txBody>
      </p:sp>
      <p:sp>
        <p:nvSpPr>
          <p:cNvPr id="484" name="Google Shape;484;p67"/>
          <p:cNvSpPr txBox="1">
            <a:spLocks noGrp="1"/>
          </p:cNvSpPr>
          <p:nvPr>
            <p:ph type="body" idx="1"/>
          </p:nvPr>
        </p:nvSpPr>
        <p:spPr>
          <a:xfrm>
            <a:off x="628650" y="1369219"/>
            <a:ext cx="7886700" cy="3263400"/>
          </a:xfrm>
          <a:prstGeom prst="rect">
            <a:avLst/>
          </a:prstGeom>
        </p:spPr>
        <p:txBody>
          <a:bodyPr spcFirstLastPara="1" wrap="square" lIns="68575" tIns="34275" rIns="68575" bIns="34275" anchor="t" anchorCtr="0">
            <a:noAutofit/>
          </a:bodyPr>
          <a:lstStyle/>
          <a:p>
            <a:pPr marL="0" lvl="0" indent="0" algn="l" rtl="0">
              <a:spcBef>
                <a:spcPts val="800"/>
              </a:spcBef>
              <a:spcAft>
                <a:spcPts val="1600"/>
              </a:spcAft>
              <a:buNone/>
            </a:pPr>
            <a:endParaRPr>
              <a:solidFill>
                <a:schemeClr val="dk2"/>
              </a:solidFill>
            </a:endParaRPr>
          </a:p>
        </p:txBody>
      </p:sp>
      <p:pic>
        <p:nvPicPr>
          <p:cNvPr id="485" name="Google Shape;485;p67"/>
          <p:cNvPicPr preferRelativeResize="0"/>
          <p:nvPr/>
        </p:nvPicPr>
        <p:blipFill>
          <a:blip r:embed="rId3">
            <a:alphaModFix/>
          </a:blip>
          <a:stretch>
            <a:fillRect/>
          </a:stretch>
        </p:blipFill>
        <p:spPr>
          <a:xfrm>
            <a:off x="1235877" y="1484502"/>
            <a:ext cx="6672250" cy="3032841"/>
          </a:xfrm>
          <a:prstGeom prst="rect">
            <a:avLst/>
          </a:prstGeom>
          <a:noFill/>
          <a:ln>
            <a:noFill/>
          </a:ln>
        </p:spPr>
      </p:pic>
      <p:sp>
        <p:nvSpPr>
          <p:cNvPr id="486" name="Google Shape;486;p67"/>
          <p:cNvSpPr txBox="1">
            <a:spLocks noGrp="1"/>
          </p:cNvSpPr>
          <p:nvPr>
            <p:ph type="sldNum" idx="12"/>
          </p:nvPr>
        </p:nvSpPr>
        <p:spPr>
          <a:xfrm>
            <a:off x="6457950" y="4767263"/>
            <a:ext cx="2057400" cy="2739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Clr>
                <a:srgbClr val="000000"/>
              </a:buClr>
              <a:buFont typeface="Arial"/>
              <a:buNone/>
            </a:pPr>
            <a:fld id="{00000000-1234-1234-1234-123412341234}" type="slidenum">
              <a:rPr lang="id"/>
              <a:t>50</a:t>
            </a:fld>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90"/>
        <p:cNvGrpSpPr/>
        <p:nvPr/>
      </p:nvGrpSpPr>
      <p:grpSpPr>
        <a:xfrm>
          <a:off x="0" y="0"/>
          <a:ext cx="0" cy="0"/>
          <a:chOff x="0" y="0"/>
          <a:chExt cx="0" cy="0"/>
        </a:xfrm>
      </p:grpSpPr>
      <p:sp>
        <p:nvSpPr>
          <p:cNvPr id="491" name="Google Shape;491;p68"/>
          <p:cNvSpPr txBox="1">
            <a:spLocks noGrp="1"/>
          </p:cNvSpPr>
          <p:nvPr>
            <p:ph type="title"/>
          </p:nvPr>
        </p:nvSpPr>
        <p:spPr>
          <a:xfrm>
            <a:off x="628650" y="273844"/>
            <a:ext cx="7886700" cy="9942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id">
                <a:solidFill>
                  <a:schemeClr val="accent1"/>
                </a:solidFill>
              </a:rPr>
              <a:t>Skenario (Menjalankan Fungsi Untuk Sensing)</a:t>
            </a:r>
            <a:endParaRPr>
              <a:solidFill>
                <a:schemeClr val="accent1"/>
              </a:solidFill>
            </a:endParaRPr>
          </a:p>
        </p:txBody>
      </p:sp>
      <p:sp>
        <p:nvSpPr>
          <p:cNvPr id="492" name="Google Shape;492;p68"/>
          <p:cNvSpPr txBox="1">
            <a:spLocks noGrp="1"/>
          </p:cNvSpPr>
          <p:nvPr>
            <p:ph type="body" idx="1"/>
          </p:nvPr>
        </p:nvSpPr>
        <p:spPr>
          <a:xfrm>
            <a:off x="628650" y="1369219"/>
            <a:ext cx="7886700" cy="3263400"/>
          </a:xfrm>
          <a:prstGeom prst="rect">
            <a:avLst/>
          </a:prstGeom>
        </p:spPr>
        <p:txBody>
          <a:bodyPr spcFirstLastPara="1" wrap="square" lIns="68575" tIns="34275" rIns="68575" bIns="34275" anchor="t" anchorCtr="0">
            <a:noAutofit/>
          </a:bodyPr>
          <a:lstStyle/>
          <a:p>
            <a:pPr marL="0" lvl="0" indent="0" algn="l" rtl="0">
              <a:spcBef>
                <a:spcPts val="800"/>
              </a:spcBef>
              <a:spcAft>
                <a:spcPts val="1600"/>
              </a:spcAft>
              <a:buNone/>
            </a:pPr>
            <a:endParaRPr/>
          </a:p>
        </p:txBody>
      </p:sp>
      <p:pic>
        <p:nvPicPr>
          <p:cNvPr id="493" name="Google Shape;493;p68"/>
          <p:cNvPicPr preferRelativeResize="0"/>
          <p:nvPr/>
        </p:nvPicPr>
        <p:blipFill>
          <a:blip r:embed="rId3">
            <a:alphaModFix/>
          </a:blip>
          <a:stretch>
            <a:fillRect/>
          </a:stretch>
        </p:blipFill>
        <p:spPr>
          <a:xfrm>
            <a:off x="1083353" y="1409413"/>
            <a:ext cx="6977300" cy="3183025"/>
          </a:xfrm>
          <a:prstGeom prst="rect">
            <a:avLst/>
          </a:prstGeom>
          <a:noFill/>
          <a:ln>
            <a:noFill/>
          </a:ln>
        </p:spPr>
      </p:pic>
      <p:sp>
        <p:nvSpPr>
          <p:cNvPr id="494" name="Google Shape;494;p68"/>
          <p:cNvSpPr txBox="1">
            <a:spLocks noGrp="1"/>
          </p:cNvSpPr>
          <p:nvPr>
            <p:ph type="sldNum" idx="12"/>
          </p:nvPr>
        </p:nvSpPr>
        <p:spPr>
          <a:xfrm>
            <a:off x="6457950" y="4767263"/>
            <a:ext cx="2057400" cy="2739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Clr>
                <a:srgbClr val="000000"/>
              </a:buClr>
              <a:buFont typeface="Arial"/>
              <a:buNone/>
            </a:pPr>
            <a:fld id="{00000000-1234-1234-1234-123412341234}" type="slidenum">
              <a:rPr lang="id"/>
              <a:t>51</a:t>
            </a:fld>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98"/>
        <p:cNvGrpSpPr/>
        <p:nvPr/>
      </p:nvGrpSpPr>
      <p:grpSpPr>
        <a:xfrm>
          <a:off x="0" y="0"/>
          <a:ext cx="0" cy="0"/>
          <a:chOff x="0" y="0"/>
          <a:chExt cx="0" cy="0"/>
        </a:xfrm>
      </p:grpSpPr>
      <p:sp>
        <p:nvSpPr>
          <p:cNvPr id="499" name="Google Shape;499;p69"/>
          <p:cNvSpPr txBox="1">
            <a:spLocks noGrp="1"/>
          </p:cNvSpPr>
          <p:nvPr>
            <p:ph type="title"/>
          </p:nvPr>
        </p:nvSpPr>
        <p:spPr>
          <a:xfrm>
            <a:off x="628650" y="273844"/>
            <a:ext cx="7886700" cy="9942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id">
                <a:solidFill>
                  <a:schemeClr val="accent1"/>
                </a:solidFill>
              </a:rPr>
              <a:t>Skenario (Mendapatkan Data)</a:t>
            </a:r>
            <a:endParaRPr>
              <a:solidFill>
                <a:schemeClr val="accent1"/>
              </a:solidFill>
            </a:endParaRPr>
          </a:p>
        </p:txBody>
      </p:sp>
      <p:sp>
        <p:nvSpPr>
          <p:cNvPr id="500" name="Google Shape;500;p69"/>
          <p:cNvSpPr txBox="1">
            <a:spLocks noGrp="1"/>
          </p:cNvSpPr>
          <p:nvPr>
            <p:ph type="body" idx="1"/>
          </p:nvPr>
        </p:nvSpPr>
        <p:spPr>
          <a:xfrm>
            <a:off x="628650" y="1369219"/>
            <a:ext cx="7886700" cy="3263400"/>
          </a:xfrm>
          <a:prstGeom prst="rect">
            <a:avLst/>
          </a:prstGeom>
        </p:spPr>
        <p:txBody>
          <a:bodyPr spcFirstLastPara="1" wrap="square" lIns="68575" tIns="34275" rIns="68575" bIns="34275" anchor="t" anchorCtr="0">
            <a:noAutofit/>
          </a:bodyPr>
          <a:lstStyle/>
          <a:p>
            <a:pPr marL="0" lvl="0" indent="0" algn="l" rtl="0">
              <a:spcBef>
                <a:spcPts val="800"/>
              </a:spcBef>
              <a:spcAft>
                <a:spcPts val="1600"/>
              </a:spcAft>
              <a:buNone/>
            </a:pPr>
            <a:endParaRPr/>
          </a:p>
        </p:txBody>
      </p:sp>
      <p:pic>
        <p:nvPicPr>
          <p:cNvPr id="501" name="Google Shape;501;p69"/>
          <p:cNvPicPr preferRelativeResize="0"/>
          <p:nvPr/>
        </p:nvPicPr>
        <p:blipFill>
          <a:blip r:embed="rId3">
            <a:alphaModFix/>
          </a:blip>
          <a:stretch>
            <a:fillRect/>
          </a:stretch>
        </p:blipFill>
        <p:spPr>
          <a:xfrm>
            <a:off x="933488" y="1664212"/>
            <a:ext cx="7277026" cy="2673425"/>
          </a:xfrm>
          <a:prstGeom prst="rect">
            <a:avLst/>
          </a:prstGeom>
          <a:noFill/>
          <a:ln>
            <a:noFill/>
          </a:ln>
        </p:spPr>
      </p:pic>
      <p:sp>
        <p:nvSpPr>
          <p:cNvPr id="502" name="Google Shape;502;p69"/>
          <p:cNvSpPr txBox="1">
            <a:spLocks noGrp="1"/>
          </p:cNvSpPr>
          <p:nvPr>
            <p:ph type="sldNum" idx="12"/>
          </p:nvPr>
        </p:nvSpPr>
        <p:spPr>
          <a:xfrm>
            <a:off x="6457950" y="4767263"/>
            <a:ext cx="2057400" cy="2739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Clr>
                <a:srgbClr val="000000"/>
              </a:buClr>
              <a:buFont typeface="Arial"/>
              <a:buNone/>
            </a:pPr>
            <a:fld id="{00000000-1234-1234-1234-123412341234}" type="slidenum">
              <a:rPr lang="id"/>
              <a:t>52</a:t>
            </a:fld>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506"/>
        <p:cNvGrpSpPr/>
        <p:nvPr/>
      </p:nvGrpSpPr>
      <p:grpSpPr>
        <a:xfrm>
          <a:off x="0" y="0"/>
          <a:ext cx="0" cy="0"/>
          <a:chOff x="0" y="0"/>
          <a:chExt cx="0" cy="0"/>
        </a:xfrm>
      </p:grpSpPr>
      <p:sp>
        <p:nvSpPr>
          <p:cNvPr id="507" name="Google Shape;507;p70"/>
          <p:cNvSpPr txBox="1">
            <a:spLocks noGrp="1"/>
          </p:cNvSpPr>
          <p:nvPr>
            <p:ph type="title"/>
          </p:nvPr>
        </p:nvSpPr>
        <p:spPr>
          <a:xfrm>
            <a:off x="628650" y="273844"/>
            <a:ext cx="7886700" cy="9942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id">
                <a:solidFill>
                  <a:schemeClr val="accent1"/>
                </a:solidFill>
              </a:rPr>
              <a:t>Skenario (Melihat Data Hasil Sensing)</a:t>
            </a:r>
            <a:endParaRPr>
              <a:solidFill>
                <a:schemeClr val="accent1"/>
              </a:solidFill>
            </a:endParaRPr>
          </a:p>
        </p:txBody>
      </p:sp>
      <p:sp>
        <p:nvSpPr>
          <p:cNvPr id="508" name="Google Shape;508;p70"/>
          <p:cNvSpPr txBox="1">
            <a:spLocks noGrp="1"/>
          </p:cNvSpPr>
          <p:nvPr>
            <p:ph type="body" idx="1"/>
          </p:nvPr>
        </p:nvSpPr>
        <p:spPr>
          <a:xfrm>
            <a:off x="628650" y="1369219"/>
            <a:ext cx="7886700" cy="3263400"/>
          </a:xfrm>
          <a:prstGeom prst="rect">
            <a:avLst/>
          </a:prstGeom>
        </p:spPr>
        <p:txBody>
          <a:bodyPr spcFirstLastPara="1" wrap="square" lIns="68575" tIns="34275" rIns="68575" bIns="34275" anchor="t" anchorCtr="0">
            <a:noAutofit/>
          </a:bodyPr>
          <a:lstStyle/>
          <a:p>
            <a:pPr marL="0" lvl="0" indent="0" algn="l" rtl="0">
              <a:spcBef>
                <a:spcPts val="800"/>
              </a:spcBef>
              <a:spcAft>
                <a:spcPts val="1600"/>
              </a:spcAft>
              <a:buNone/>
            </a:pPr>
            <a:endParaRPr/>
          </a:p>
        </p:txBody>
      </p:sp>
      <p:pic>
        <p:nvPicPr>
          <p:cNvPr id="509" name="Google Shape;509;p70"/>
          <p:cNvPicPr preferRelativeResize="0"/>
          <p:nvPr/>
        </p:nvPicPr>
        <p:blipFill>
          <a:blip r:embed="rId3">
            <a:alphaModFix/>
          </a:blip>
          <a:stretch>
            <a:fillRect/>
          </a:stretch>
        </p:blipFill>
        <p:spPr>
          <a:xfrm>
            <a:off x="872353" y="1568616"/>
            <a:ext cx="7399300" cy="2864625"/>
          </a:xfrm>
          <a:prstGeom prst="rect">
            <a:avLst/>
          </a:prstGeom>
          <a:noFill/>
          <a:ln>
            <a:noFill/>
          </a:ln>
        </p:spPr>
      </p:pic>
      <p:sp>
        <p:nvSpPr>
          <p:cNvPr id="510" name="Google Shape;510;p70"/>
          <p:cNvSpPr txBox="1">
            <a:spLocks noGrp="1"/>
          </p:cNvSpPr>
          <p:nvPr>
            <p:ph type="sldNum" idx="12"/>
          </p:nvPr>
        </p:nvSpPr>
        <p:spPr>
          <a:xfrm>
            <a:off x="6457950" y="4767263"/>
            <a:ext cx="2057400" cy="2739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Clr>
                <a:srgbClr val="000000"/>
              </a:buClr>
              <a:buFont typeface="Arial"/>
              <a:buNone/>
            </a:pPr>
            <a:fld id="{00000000-1234-1234-1234-123412341234}" type="slidenum">
              <a:rPr lang="id"/>
              <a:t>53</a:t>
            </a:fld>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514"/>
        <p:cNvGrpSpPr/>
        <p:nvPr/>
      </p:nvGrpSpPr>
      <p:grpSpPr>
        <a:xfrm>
          <a:off x="0" y="0"/>
          <a:ext cx="0" cy="0"/>
          <a:chOff x="0" y="0"/>
          <a:chExt cx="0" cy="0"/>
        </a:xfrm>
      </p:grpSpPr>
      <p:sp>
        <p:nvSpPr>
          <p:cNvPr id="515" name="Google Shape;515;p71"/>
          <p:cNvSpPr txBox="1">
            <a:spLocks noGrp="1"/>
          </p:cNvSpPr>
          <p:nvPr>
            <p:ph type="title"/>
          </p:nvPr>
        </p:nvSpPr>
        <p:spPr>
          <a:xfrm>
            <a:off x="628650" y="273844"/>
            <a:ext cx="7886700" cy="9942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id">
                <a:solidFill>
                  <a:schemeClr val="accent1"/>
                </a:solidFill>
              </a:rPr>
              <a:t>Arsitektur Flat (1)</a:t>
            </a:r>
            <a:endParaRPr>
              <a:solidFill>
                <a:schemeClr val="accent1"/>
              </a:solidFill>
            </a:endParaRPr>
          </a:p>
        </p:txBody>
      </p:sp>
      <p:sp>
        <p:nvSpPr>
          <p:cNvPr id="516" name="Google Shape;516;p71"/>
          <p:cNvSpPr txBox="1">
            <a:spLocks noGrp="1"/>
          </p:cNvSpPr>
          <p:nvPr>
            <p:ph type="body" idx="1"/>
          </p:nvPr>
        </p:nvSpPr>
        <p:spPr>
          <a:xfrm>
            <a:off x="4572000" y="488300"/>
            <a:ext cx="4332000" cy="4454100"/>
          </a:xfrm>
          <a:prstGeom prst="rect">
            <a:avLst/>
          </a:prstGeom>
        </p:spPr>
        <p:txBody>
          <a:bodyPr spcFirstLastPara="1" wrap="square" lIns="68575" tIns="34275" rIns="68575" bIns="34275" anchor="t" anchorCtr="0">
            <a:noAutofit/>
          </a:bodyPr>
          <a:lstStyle/>
          <a:p>
            <a:pPr marL="457200" lvl="0" indent="-342900" algn="just" rtl="0">
              <a:spcBef>
                <a:spcPts val="800"/>
              </a:spcBef>
              <a:spcAft>
                <a:spcPts val="0"/>
              </a:spcAft>
              <a:buClr>
                <a:schemeClr val="dk2"/>
              </a:buClr>
              <a:buSzPts val="1800"/>
              <a:buAutoNum type="alphaUcPeriod"/>
            </a:pPr>
            <a:r>
              <a:rPr lang="id" sz="1800">
                <a:solidFill>
                  <a:schemeClr val="dk2"/>
                </a:solidFill>
              </a:rPr>
              <a:t>Node sensor melakukan sensing.</a:t>
            </a:r>
            <a:endParaRPr sz="1800">
              <a:solidFill>
                <a:schemeClr val="dk2"/>
              </a:solidFill>
            </a:endParaRPr>
          </a:p>
          <a:p>
            <a:pPr marL="457200" lvl="0" indent="-342900" algn="just" rtl="0">
              <a:spcBef>
                <a:spcPts val="0"/>
              </a:spcBef>
              <a:spcAft>
                <a:spcPts val="0"/>
              </a:spcAft>
              <a:buClr>
                <a:schemeClr val="dk2"/>
              </a:buClr>
              <a:buSzPts val="1800"/>
              <a:buAutoNum type="alphaUcPeriod"/>
            </a:pPr>
            <a:r>
              <a:rPr lang="id" sz="1800">
                <a:solidFill>
                  <a:schemeClr val="dk2"/>
                </a:solidFill>
              </a:rPr>
              <a:t>Node sensor mendapatkan data-data hasil sensing.</a:t>
            </a:r>
            <a:endParaRPr sz="1800">
              <a:solidFill>
                <a:schemeClr val="dk2"/>
              </a:solidFill>
            </a:endParaRPr>
          </a:p>
          <a:p>
            <a:pPr marL="457200" lvl="0" indent="-342900" algn="just" rtl="0">
              <a:spcBef>
                <a:spcPts val="0"/>
              </a:spcBef>
              <a:spcAft>
                <a:spcPts val="0"/>
              </a:spcAft>
              <a:buClr>
                <a:schemeClr val="dk2"/>
              </a:buClr>
              <a:buSzPts val="1800"/>
              <a:buAutoNum type="alphaUcPeriod"/>
            </a:pPr>
            <a:r>
              <a:rPr lang="id" sz="1800">
                <a:solidFill>
                  <a:schemeClr val="dk2"/>
                </a:solidFill>
              </a:rPr>
              <a:t>Data yang didapat ini berisi waktu kapan data diambil dan data utama hasil sensing.</a:t>
            </a:r>
            <a:endParaRPr sz="1800">
              <a:solidFill>
                <a:schemeClr val="dk2"/>
              </a:solidFill>
            </a:endParaRPr>
          </a:p>
          <a:p>
            <a:pPr marL="457200" lvl="0" indent="-342900" algn="just" rtl="0">
              <a:spcBef>
                <a:spcPts val="0"/>
              </a:spcBef>
              <a:spcAft>
                <a:spcPts val="0"/>
              </a:spcAft>
              <a:buClr>
                <a:schemeClr val="dk2"/>
              </a:buClr>
              <a:buSzPts val="1800"/>
              <a:buAutoNum type="alphaUcPeriod"/>
            </a:pPr>
            <a:r>
              <a:rPr lang="id" sz="1800">
                <a:solidFill>
                  <a:schemeClr val="dk2"/>
                </a:solidFill>
              </a:rPr>
              <a:t>Node sensor yang sudah mendapatkan data akan meneruskan data tersebut ke node sensor tetangganya.</a:t>
            </a:r>
            <a:endParaRPr sz="1800">
              <a:solidFill>
                <a:schemeClr val="dk2"/>
              </a:solidFill>
            </a:endParaRPr>
          </a:p>
          <a:p>
            <a:pPr marL="457200" lvl="0" indent="-342900" algn="just" rtl="0">
              <a:spcBef>
                <a:spcPts val="0"/>
              </a:spcBef>
              <a:spcAft>
                <a:spcPts val="0"/>
              </a:spcAft>
              <a:buClr>
                <a:schemeClr val="dk2"/>
              </a:buClr>
              <a:buSzPts val="1800"/>
              <a:buAutoNum type="alphaUcPeriod"/>
            </a:pPr>
            <a:r>
              <a:rPr lang="id" sz="1800">
                <a:solidFill>
                  <a:schemeClr val="dk2"/>
                </a:solidFill>
              </a:rPr>
              <a:t>Node sensor yang menerima data dari node sensor sebelumnya akan mengirimkan ACK kepada node sensor sebelumnya sebagai tanda data telah diterima.</a:t>
            </a:r>
            <a:endParaRPr sz="1800">
              <a:solidFill>
                <a:schemeClr val="dk2"/>
              </a:solidFill>
            </a:endParaRPr>
          </a:p>
        </p:txBody>
      </p:sp>
      <p:pic>
        <p:nvPicPr>
          <p:cNvPr id="517" name="Google Shape;517;p71"/>
          <p:cNvPicPr preferRelativeResize="0"/>
          <p:nvPr/>
        </p:nvPicPr>
        <p:blipFill>
          <a:blip r:embed="rId3">
            <a:alphaModFix/>
          </a:blip>
          <a:stretch>
            <a:fillRect/>
          </a:stretch>
        </p:blipFill>
        <p:spPr>
          <a:xfrm>
            <a:off x="893675" y="1733287"/>
            <a:ext cx="3016300" cy="2535275"/>
          </a:xfrm>
          <a:prstGeom prst="rect">
            <a:avLst/>
          </a:prstGeom>
          <a:noFill/>
          <a:ln>
            <a:noFill/>
          </a:ln>
        </p:spPr>
      </p:pic>
      <p:sp>
        <p:nvSpPr>
          <p:cNvPr id="518" name="Google Shape;518;p71"/>
          <p:cNvSpPr txBox="1">
            <a:spLocks noGrp="1"/>
          </p:cNvSpPr>
          <p:nvPr>
            <p:ph type="sldNum" idx="12"/>
          </p:nvPr>
        </p:nvSpPr>
        <p:spPr>
          <a:xfrm>
            <a:off x="6457950" y="4767263"/>
            <a:ext cx="2057400" cy="2739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Clr>
                <a:srgbClr val="000000"/>
              </a:buClr>
              <a:buFont typeface="Arial"/>
              <a:buNone/>
            </a:pPr>
            <a:fld id="{00000000-1234-1234-1234-123412341234}" type="slidenum">
              <a:rPr lang="id"/>
              <a:t>54</a:t>
            </a:fld>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522"/>
        <p:cNvGrpSpPr/>
        <p:nvPr/>
      </p:nvGrpSpPr>
      <p:grpSpPr>
        <a:xfrm>
          <a:off x="0" y="0"/>
          <a:ext cx="0" cy="0"/>
          <a:chOff x="0" y="0"/>
          <a:chExt cx="0" cy="0"/>
        </a:xfrm>
      </p:grpSpPr>
      <p:sp>
        <p:nvSpPr>
          <p:cNvPr id="523" name="Google Shape;523;p72"/>
          <p:cNvSpPr txBox="1">
            <a:spLocks noGrp="1"/>
          </p:cNvSpPr>
          <p:nvPr>
            <p:ph type="title"/>
          </p:nvPr>
        </p:nvSpPr>
        <p:spPr>
          <a:xfrm>
            <a:off x="628650" y="273844"/>
            <a:ext cx="7886700" cy="9942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id">
                <a:solidFill>
                  <a:schemeClr val="accent1"/>
                </a:solidFill>
              </a:rPr>
              <a:t>Arsitektur Flat (2)</a:t>
            </a:r>
            <a:endParaRPr>
              <a:solidFill>
                <a:schemeClr val="accent1"/>
              </a:solidFill>
            </a:endParaRPr>
          </a:p>
        </p:txBody>
      </p:sp>
      <p:pic>
        <p:nvPicPr>
          <p:cNvPr id="524" name="Google Shape;524;p72"/>
          <p:cNvPicPr preferRelativeResize="0"/>
          <p:nvPr/>
        </p:nvPicPr>
        <p:blipFill>
          <a:blip r:embed="rId3">
            <a:alphaModFix/>
          </a:blip>
          <a:stretch>
            <a:fillRect/>
          </a:stretch>
        </p:blipFill>
        <p:spPr>
          <a:xfrm>
            <a:off x="893675" y="1733287"/>
            <a:ext cx="3016300" cy="2535275"/>
          </a:xfrm>
          <a:prstGeom prst="rect">
            <a:avLst/>
          </a:prstGeom>
          <a:noFill/>
          <a:ln>
            <a:noFill/>
          </a:ln>
        </p:spPr>
      </p:pic>
      <p:sp>
        <p:nvSpPr>
          <p:cNvPr id="525" name="Google Shape;525;p72"/>
          <p:cNvSpPr txBox="1">
            <a:spLocks noGrp="1"/>
          </p:cNvSpPr>
          <p:nvPr>
            <p:ph type="body" idx="1"/>
          </p:nvPr>
        </p:nvSpPr>
        <p:spPr>
          <a:xfrm>
            <a:off x="4572000" y="488300"/>
            <a:ext cx="4275300" cy="4454100"/>
          </a:xfrm>
          <a:prstGeom prst="rect">
            <a:avLst/>
          </a:prstGeom>
        </p:spPr>
        <p:txBody>
          <a:bodyPr spcFirstLastPara="1" wrap="square" lIns="68575" tIns="34275" rIns="68575" bIns="34275" anchor="t" anchorCtr="0">
            <a:noAutofit/>
          </a:bodyPr>
          <a:lstStyle/>
          <a:p>
            <a:pPr marL="457200" lvl="0" indent="-342900" algn="just" rtl="0">
              <a:spcBef>
                <a:spcPts val="800"/>
              </a:spcBef>
              <a:spcAft>
                <a:spcPts val="0"/>
              </a:spcAft>
              <a:buClr>
                <a:schemeClr val="dk2"/>
              </a:buClr>
              <a:buSzPts val="1800"/>
              <a:buAutoNum type="alphaUcPeriod" startAt="6"/>
            </a:pPr>
            <a:r>
              <a:rPr lang="id" sz="1800">
                <a:solidFill>
                  <a:schemeClr val="dk2"/>
                </a:solidFill>
              </a:rPr>
              <a:t>Dalam menunggu ACK dari node sensor lain, sebuah node sensor menggunakan timer untuk membatasi waktu menunggu.</a:t>
            </a:r>
            <a:endParaRPr sz="1800">
              <a:solidFill>
                <a:schemeClr val="dk2"/>
              </a:solidFill>
            </a:endParaRPr>
          </a:p>
          <a:p>
            <a:pPr marL="457200" lvl="0" indent="-342900" algn="just" rtl="0">
              <a:spcBef>
                <a:spcPts val="0"/>
              </a:spcBef>
              <a:spcAft>
                <a:spcPts val="0"/>
              </a:spcAft>
              <a:buClr>
                <a:schemeClr val="dk2"/>
              </a:buClr>
              <a:buSzPts val="1800"/>
              <a:buAutoNum type="alphaUcPeriod" startAt="6"/>
            </a:pPr>
            <a:r>
              <a:rPr lang="id" sz="1800">
                <a:solidFill>
                  <a:schemeClr val="dk2"/>
                </a:solidFill>
              </a:rPr>
              <a:t>Jika sudah melewati batas waktu dan ACK belum didapatkan maka secara otomatis data akan dikirimkan lagi.</a:t>
            </a:r>
            <a:endParaRPr sz="1800">
              <a:solidFill>
                <a:schemeClr val="dk2"/>
              </a:solidFill>
            </a:endParaRPr>
          </a:p>
          <a:p>
            <a:pPr marL="457200" lvl="0" indent="-342900" algn="just" rtl="0">
              <a:spcBef>
                <a:spcPts val="0"/>
              </a:spcBef>
              <a:spcAft>
                <a:spcPts val="0"/>
              </a:spcAft>
              <a:buClr>
                <a:schemeClr val="dk2"/>
              </a:buClr>
              <a:buSzPts val="1800"/>
              <a:buAutoNum type="alphaUcPeriod" startAt="6"/>
            </a:pPr>
            <a:r>
              <a:rPr lang="id" sz="1800">
                <a:solidFill>
                  <a:schemeClr val="dk2"/>
                </a:solidFill>
              </a:rPr>
              <a:t>Pengiriman ulang ini dilakukan sampai ACK diterima oleh pengirim.</a:t>
            </a:r>
            <a:endParaRPr sz="1800">
              <a:solidFill>
                <a:schemeClr val="dk2"/>
              </a:solidFill>
            </a:endParaRPr>
          </a:p>
          <a:p>
            <a:pPr marL="457200" lvl="0" indent="-342900" algn="just" rtl="0">
              <a:spcBef>
                <a:spcPts val="0"/>
              </a:spcBef>
              <a:spcAft>
                <a:spcPts val="0"/>
              </a:spcAft>
              <a:buClr>
                <a:schemeClr val="dk2"/>
              </a:buClr>
              <a:buSzPts val="1800"/>
              <a:buAutoNum type="alphaUcPeriod" startAt="6"/>
            </a:pPr>
            <a:r>
              <a:rPr lang="id" sz="1800">
                <a:solidFill>
                  <a:schemeClr val="dk2"/>
                </a:solidFill>
              </a:rPr>
              <a:t>Dengan cara yang sama node sensor menggunakan ACK saat akan mengirim ke base station.</a:t>
            </a:r>
            <a:endParaRPr sz="1800">
              <a:solidFill>
                <a:schemeClr val="dk2"/>
              </a:solidFill>
            </a:endParaRPr>
          </a:p>
        </p:txBody>
      </p:sp>
      <p:sp>
        <p:nvSpPr>
          <p:cNvPr id="526" name="Google Shape;526;p72"/>
          <p:cNvSpPr txBox="1">
            <a:spLocks noGrp="1"/>
          </p:cNvSpPr>
          <p:nvPr>
            <p:ph type="sldNum" idx="12"/>
          </p:nvPr>
        </p:nvSpPr>
        <p:spPr>
          <a:xfrm>
            <a:off x="6457950" y="4767263"/>
            <a:ext cx="2057400" cy="2739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Clr>
                <a:srgbClr val="000000"/>
              </a:buClr>
              <a:buFont typeface="Arial"/>
              <a:buNone/>
            </a:pPr>
            <a:fld id="{00000000-1234-1234-1234-123412341234}" type="slidenum">
              <a:rPr lang="id"/>
              <a:t>55</a:t>
            </a:fld>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530"/>
        <p:cNvGrpSpPr/>
        <p:nvPr/>
      </p:nvGrpSpPr>
      <p:grpSpPr>
        <a:xfrm>
          <a:off x="0" y="0"/>
          <a:ext cx="0" cy="0"/>
          <a:chOff x="0" y="0"/>
          <a:chExt cx="0" cy="0"/>
        </a:xfrm>
      </p:grpSpPr>
      <p:sp>
        <p:nvSpPr>
          <p:cNvPr id="531" name="Google Shape;531;p73"/>
          <p:cNvSpPr txBox="1">
            <a:spLocks noGrp="1"/>
          </p:cNvSpPr>
          <p:nvPr>
            <p:ph type="title"/>
          </p:nvPr>
        </p:nvSpPr>
        <p:spPr>
          <a:xfrm>
            <a:off x="628650" y="273844"/>
            <a:ext cx="7886700" cy="9942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id">
                <a:solidFill>
                  <a:schemeClr val="accent1"/>
                </a:solidFill>
              </a:rPr>
              <a:t>Arsitektur Hierarki (1)</a:t>
            </a:r>
            <a:endParaRPr>
              <a:solidFill>
                <a:schemeClr val="accent1"/>
              </a:solidFill>
            </a:endParaRPr>
          </a:p>
        </p:txBody>
      </p:sp>
      <p:sp>
        <p:nvSpPr>
          <p:cNvPr id="532" name="Google Shape;532;p73"/>
          <p:cNvSpPr txBox="1">
            <a:spLocks noGrp="1"/>
          </p:cNvSpPr>
          <p:nvPr>
            <p:ph type="body" idx="1"/>
          </p:nvPr>
        </p:nvSpPr>
        <p:spPr>
          <a:xfrm>
            <a:off x="4572000" y="395625"/>
            <a:ext cx="4398300" cy="4236900"/>
          </a:xfrm>
          <a:prstGeom prst="rect">
            <a:avLst/>
          </a:prstGeom>
        </p:spPr>
        <p:txBody>
          <a:bodyPr spcFirstLastPara="1" wrap="square" lIns="68575" tIns="34275" rIns="68575" bIns="34275" anchor="t" anchorCtr="0">
            <a:noAutofit/>
          </a:bodyPr>
          <a:lstStyle/>
          <a:p>
            <a:pPr marL="457200" lvl="0" indent="-342900" algn="just" rtl="0">
              <a:spcBef>
                <a:spcPts val="800"/>
              </a:spcBef>
              <a:spcAft>
                <a:spcPts val="0"/>
              </a:spcAft>
              <a:buClr>
                <a:schemeClr val="dk2"/>
              </a:buClr>
              <a:buSzPts val="1800"/>
              <a:buAutoNum type="alphaUcPeriod"/>
            </a:pPr>
            <a:r>
              <a:rPr lang="id" sz="1800">
                <a:solidFill>
                  <a:schemeClr val="dk2"/>
                </a:solidFill>
              </a:rPr>
              <a:t>Node sensor melakukan sensing.</a:t>
            </a:r>
            <a:endParaRPr sz="1800">
              <a:solidFill>
                <a:schemeClr val="dk2"/>
              </a:solidFill>
            </a:endParaRPr>
          </a:p>
          <a:p>
            <a:pPr marL="457200" lvl="0" indent="-342900" algn="just" rtl="0">
              <a:spcBef>
                <a:spcPts val="0"/>
              </a:spcBef>
              <a:spcAft>
                <a:spcPts val="0"/>
              </a:spcAft>
              <a:buClr>
                <a:schemeClr val="dk2"/>
              </a:buClr>
              <a:buSzPts val="1800"/>
              <a:buAutoNum type="alphaUcPeriod"/>
            </a:pPr>
            <a:r>
              <a:rPr lang="id" sz="1800">
                <a:solidFill>
                  <a:schemeClr val="dk2"/>
                </a:solidFill>
              </a:rPr>
              <a:t>Node sensor mendapatkan data-data hasil sensing.</a:t>
            </a:r>
            <a:endParaRPr sz="1800">
              <a:solidFill>
                <a:schemeClr val="dk2"/>
              </a:solidFill>
            </a:endParaRPr>
          </a:p>
          <a:p>
            <a:pPr marL="457200" lvl="0" indent="-342900" algn="just" rtl="0">
              <a:spcBef>
                <a:spcPts val="0"/>
              </a:spcBef>
              <a:spcAft>
                <a:spcPts val="0"/>
              </a:spcAft>
              <a:buClr>
                <a:schemeClr val="dk2"/>
              </a:buClr>
              <a:buSzPts val="1800"/>
              <a:buAutoNum type="alphaUcPeriod"/>
            </a:pPr>
            <a:r>
              <a:rPr lang="id" sz="1800">
                <a:solidFill>
                  <a:schemeClr val="dk2"/>
                </a:solidFill>
              </a:rPr>
              <a:t>Data yang didapat ini berisi waktu kapan data diambil dan data utama hasil sensing.</a:t>
            </a:r>
            <a:endParaRPr sz="1800">
              <a:solidFill>
                <a:schemeClr val="dk2"/>
              </a:solidFill>
            </a:endParaRPr>
          </a:p>
          <a:p>
            <a:pPr marL="457200" lvl="0" indent="-342900" algn="just" rtl="0">
              <a:spcBef>
                <a:spcPts val="0"/>
              </a:spcBef>
              <a:spcAft>
                <a:spcPts val="0"/>
              </a:spcAft>
              <a:buClr>
                <a:schemeClr val="dk2"/>
              </a:buClr>
              <a:buSzPts val="1800"/>
              <a:buAutoNum type="alphaUcPeriod"/>
            </a:pPr>
            <a:r>
              <a:rPr lang="id" sz="1800">
                <a:solidFill>
                  <a:schemeClr val="dk2"/>
                </a:solidFill>
              </a:rPr>
              <a:t>Node sensor yang menerima data dari node sensor sebelumnya akan mengirimkan ACK kepada node sensor sebelumnya sebagai tanda data telah diterima.</a:t>
            </a:r>
            <a:endParaRPr sz="1800">
              <a:solidFill>
                <a:schemeClr val="dk2"/>
              </a:solidFill>
            </a:endParaRPr>
          </a:p>
          <a:p>
            <a:pPr marL="457200" lvl="0" indent="-342900" algn="just" rtl="0">
              <a:spcBef>
                <a:spcPts val="0"/>
              </a:spcBef>
              <a:spcAft>
                <a:spcPts val="0"/>
              </a:spcAft>
              <a:buClr>
                <a:schemeClr val="dk2"/>
              </a:buClr>
              <a:buSzPts val="1800"/>
              <a:buAutoNum type="alphaUcPeriod"/>
            </a:pPr>
            <a:r>
              <a:rPr lang="id" sz="1800">
                <a:solidFill>
                  <a:schemeClr val="dk2"/>
                </a:solidFill>
              </a:rPr>
              <a:t>Dalam menunggu ACK dari node sensor lain, sebuah node sensor menggunakan timer untuk membatasi waktu menunggu.</a:t>
            </a:r>
            <a:endParaRPr sz="1800">
              <a:solidFill>
                <a:schemeClr val="dk2"/>
              </a:solidFill>
            </a:endParaRPr>
          </a:p>
        </p:txBody>
      </p:sp>
      <p:pic>
        <p:nvPicPr>
          <p:cNvPr id="533" name="Google Shape;533;p73"/>
          <p:cNvPicPr preferRelativeResize="0"/>
          <p:nvPr/>
        </p:nvPicPr>
        <p:blipFill>
          <a:blip r:embed="rId3">
            <a:alphaModFix/>
          </a:blip>
          <a:stretch>
            <a:fillRect/>
          </a:stretch>
        </p:blipFill>
        <p:spPr>
          <a:xfrm>
            <a:off x="938700" y="1307538"/>
            <a:ext cx="2651325" cy="2528425"/>
          </a:xfrm>
          <a:prstGeom prst="rect">
            <a:avLst/>
          </a:prstGeom>
          <a:noFill/>
          <a:ln>
            <a:noFill/>
          </a:ln>
        </p:spPr>
      </p:pic>
      <p:sp>
        <p:nvSpPr>
          <p:cNvPr id="534" name="Google Shape;534;p73"/>
          <p:cNvSpPr txBox="1">
            <a:spLocks noGrp="1"/>
          </p:cNvSpPr>
          <p:nvPr>
            <p:ph type="sldNum" idx="12"/>
          </p:nvPr>
        </p:nvSpPr>
        <p:spPr>
          <a:xfrm>
            <a:off x="6457950" y="4767263"/>
            <a:ext cx="2057400" cy="2739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Clr>
                <a:srgbClr val="000000"/>
              </a:buClr>
              <a:buFont typeface="Arial"/>
              <a:buNone/>
            </a:pPr>
            <a:fld id="{00000000-1234-1234-1234-123412341234}" type="slidenum">
              <a:rPr lang="id"/>
              <a:t>56</a:t>
            </a:fld>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538"/>
        <p:cNvGrpSpPr/>
        <p:nvPr/>
      </p:nvGrpSpPr>
      <p:grpSpPr>
        <a:xfrm>
          <a:off x="0" y="0"/>
          <a:ext cx="0" cy="0"/>
          <a:chOff x="0" y="0"/>
          <a:chExt cx="0" cy="0"/>
        </a:xfrm>
      </p:grpSpPr>
      <p:sp>
        <p:nvSpPr>
          <p:cNvPr id="539" name="Google Shape;539;p74"/>
          <p:cNvSpPr txBox="1">
            <a:spLocks noGrp="1"/>
          </p:cNvSpPr>
          <p:nvPr>
            <p:ph type="title"/>
          </p:nvPr>
        </p:nvSpPr>
        <p:spPr>
          <a:xfrm>
            <a:off x="628650" y="273844"/>
            <a:ext cx="7886700" cy="9942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id">
                <a:solidFill>
                  <a:schemeClr val="accent1"/>
                </a:solidFill>
              </a:rPr>
              <a:t>Arsitektur Hierarki (2)</a:t>
            </a:r>
            <a:endParaRPr>
              <a:solidFill>
                <a:schemeClr val="accent1"/>
              </a:solidFill>
            </a:endParaRPr>
          </a:p>
        </p:txBody>
      </p:sp>
      <p:pic>
        <p:nvPicPr>
          <p:cNvPr id="540" name="Google Shape;540;p74"/>
          <p:cNvPicPr preferRelativeResize="0"/>
          <p:nvPr/>
        </p:nvPicPr>
        <p:blipFill>
          <a:blip r:embed="rId3">
            <a:alphaModFix/>
          </a:blip>
          <a:stretch>
            <a:fillRect/>
          </a:stretch>
        </p:blipFill>
        <p:spPr>
          <a:xfrm>
            <a:off x="938700" y="1307538"/>
            <a:ext cx="2651325" cy="2528425"/>
          </a:xfrm>
          <a:prstGeom prst="rect">
            <a:avLst/>
          </a:prstGeom>
          <a:noFill/>
          <a:ln>
            <a:noFill/>
          </a:ln>
        </p:spPr>
      </p:pic>
      <p:sp>
        <p:nvSpPr>
          <p:cNvPr id="541" name="Google Shape;541;p74"/>
          <p:cNvSpPr txBox="1">
            <a:spLocks noGrp="1"/>
          </p:cNvSpPr>
          <p:nvPr>
            <p:ph type="body" idx="1"/>
          </p:nvPr>
        </p:nvSpPr>
        <p:spPr>
          <a:xfrm>
            <a:off x="4572000" y="395625"/>
            <a:ext cx="4303500" cy="4236900"/>
          </a:xfrm>
          <a:prstGeom prst="rect">
            <a:avLst/>
          </a:prstGeom>
        </p:spPr>
        <p:txBody>
          <a:bodyPr spcFirstLastPara="1" wrap="square" lIns="68575" tIns="34275" rIns="68575" bIns="34275" anchor="t" anchorCtr="0">
            <a:noAutofit/>
          </a:bodyPr>
          <a:lstStyle/>
          <a:p>
            <a:pPr marL="457200" lvl="0" indent="-342900" algn="just" rtl="0">
              <a:spcBef>
                <a:spcPts val="800"/>
              </a:spcBef>
              <a:spcAft>
                <a:spcPts val="0"/>
              </a:spcAft>
              <a:buClr>
                <a:schemeClr val="dk2"/>
              </a:buClr>
              <a:buSzPts val="1800"/>
              <a:buAutoNum type="alphaUcPeriod" startAt="6"/>
            </a:pPr>
            <a:r>
              <a:rPr lang="id" sz="1800">
                <a:solidFill>
                  <a:schemeClr val="dk2"/>
                </a:solidFill>
              </a:rPr>
              <a:t>Jika sudah melewati batas waktu dan ACK belum didapatkan maka secara otomatis data akan dikirimkan lagi.</a:t>
            </a:r>
            <a:endParaRPr sz="1800">
              <a:solidFill>
                <a:schemeClr val="dk2"/>
              </a:solidFill>
            </a:endParaRPr>
          </a:p>
          <a:p>
            <a:pPr marL="457200" lvl="0" indent="-342900" algn="just" rtl="0">
              <a:spcBef>
                <a:spcPts val="0"/>
              </a:spcBef>
              <a:spcAft>
                <a:spcPts val="0"/>
              </a:spcAft>
              <a:buClr>
                <a:schemeClr val="dk2"/>
              </a:buClr>
              <a:buSzPts val="1800"/>
              <a:buAutoNum type="alphaUcPeriod" startAt="6"/>
            </a:pPr>
            <a:r>
              <a:rPr lang="id" sz="1800">
                <a:solidFill>
                  <a:schemeClr val="dk2"/>
                </a:solidFill>
              </a:rPr>
              <a:t>Pengiriman ulang ini dilakukan sampai ACK diterima oleh pengirim.</a:t>
            </a:r>
            <a:endParaRPr sz="1800">
              <a:solidFill>
                <a:schemeClr val="dk2"/>
              </a:solidFill>
            </a:endParaRPr>
          </a:p>
          <a:p>
            <a:pPr marL="457200" lvl="0" indent="-342900" algn="just" rtl="0">
              <a:spcBef>
                <a:spcPts val="0"/>
              </a:spcBef>
              <a:spcAft>
                <a:spcPts val="0"/>
              </a:spcAft>
              <a:buClr>
                <a:schemeClr val="dk2"/>
              </a:buClr>
              <a:buSzPts val="1800"/>
              <a:buAutoNum type="alphaUcPeriod" startAt="6"/>
            </a:pPr>
            <a:r>
              <a:rPr lang="id" sz="1800">
                <a:solidFill>
                  <a:schemeClr val="dk2"/>
                </a:solidFill>
              </a:rPr>
              <a:t>Node pada sebuah cluster akan mengirimkan data ke satu cluster head.</a:t>
            </a:r>
            <a:endParaRPr sz="1800">
              <a:solidFill>
                <a:schemeClr val="dk2"/>
              </a:solidFill>
            </a:endParaRPr>
          </a:p>
          <a:p>
            <a:pPr marL="457200" lvl="0" indent="-342900" algn="just" rtl="0">
              <a:spcBef>
                <a:spcPts val="0"/>
              </a:spcBef>
              <a:spcAft>
                <a:spcPts val="0"/>
              </a:spcAft>
              <a:buClr>
                <a:schemeClr val="dk2"/>
              </a:buClr>
              <a:buSzPts val="1800"/>
              <a:buAutoNum type="alphaUcPeriod" startAt="6"/>
            </a:pPr>
            <a:r>
              <a:rPr lang="id" sz="1800">
                <a:solidFill>
                  <a:schemeClr val="dk2"/>
                </a:solidFill>
              </a:rPr>
              <a:t>Cluster head yang akan meneruskan data ke base station.</a:t>
            </a:r>
            <a:endParaRPr sz="1800">
              <a:solidFill>
                <a:schemeClr val="dk2"/>
              </a:solidFill>
            </a:endParaRPr>
          </a:p>
        </p:txBody>
      </p:sp>
      <p:sp>
        <p:nvSpPr>
          <p:cNvPr id="542" name="Google Shape;542;p74"/>
          <p:cNvSpPr txBox="1">
            <a:spLocks noGrp="1"/>
          </p:cNvSpPr>
          <p:nvPr>
            <p:ph type="sldNum" idx="12"/>
          </p:nvPr>
        </p:nvSpPr>
        <p:spPr>
          <a:xfrm>
            <a:off x="6457950" y="4767263"/>
            <a:ext cx="2057400" cy="2739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Clr>
                <a:srgbClr val="000000"/>
              </a:buClr>
              <a:buFont typeface="Arial"/>
              <a:buNone/>
            </a:pPr>
            <a:fld id="{00000000-1234-1234-1234-123412341234}" type="slidenum">
              <a:rPr lang="id"/>
              <a:t>57</a:t>
            </a:fld>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sp>
        <p:nvSpPr>
          <p:cNvPr id="547" name="Google Shape;547;p75"/>
          <p:cNvSpPr txBox="1">
            <a:spLocks noGrp="1"/>
          </p:cNvSpPr>
          <p:nvPr>
            <p:ph type="title"/>
          </p:nvPr>
        </p:nvSpPr>
        <p:spPr>
          <a:xfrm>
            <a:off x="628650" y="273844"/>
            <a:ext cx="7886700" cy="9942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id">
                <a:solidFill>
                  <a:schemeClr val="accent1"/>
                </a:solidFill>
              </a:rPr>
              <a:t>Referensi</a:t>
            </a:r>
            <a:endParaRPr>
              <a:solidFill>
                <a:schemeClr val="accent1"/>
              </a:solidFill>
            </a:endParaRPr>
          </a:p>
        </p:txBody>
      </p:sp>
      <p:sp>
        <p:nvSpPr>
          <p:cNvPr id="548" name="Google Shape;548;p75"/>
          <p:cNvSpPr txBox="1">
            <a:spLocks noGrp="1"/>
          </p:cNvSpPr>
          <p:nvPr>
            <p:ph type="body" idx="1"/>
          </p:nvPr>
        </p:nvSpPr>
        <p:spPr>
          <a:xfrm>
            <a:off x="628650" y="1369219"/>
            <a:ext cx="7886700" cy="3263400"/>
          </a:xfrm>
          <a:prstGeom prst="rect">
            <a:avLst/>
          </a:prstGeom>
        </p:spPr>
        <p:txBody>
          <a:bodyPr spcFirstLastPara="1" wrap="square" lIns="68575" tIns="34275" rIns="68575" bIns="34275" anchor="t" anchorCtr="0">
            <a:noAutofit/>
          </a:bodyPr>
          <a:lstStyle/>
          <a:p>
            <a:pPr marL="457200" lvl="0" indent="-317500" algn="l" rtl="0">
              <a:spcBef>
                <a:spcPts val="1000"/>
              </a:spcBef>
              <a:spcAft>
                <a:spcPts val="0"/>
              </a:spcAft>
              <a:buClr>
                <a:schemeClr val="dk2"/>
              </a:buClr>
              <a:buSzPts val="1400"/>
              <a:buAutoNum type="arabicPeriod"/>
            </a:pPr>
            <a:r>
              <a:rPr lang="id" sz="1400">
                <a:solidFill>
                  <a:schemeClr val="dk2"/>
                </a:solidFill>
                <a:latin typeface="Arial"/>
                <a:ea typeface="Arial"/>
                <a:cs typeface="Arial"/>
                <a:sym typeface="Arial"/>
              </a:rPr>
              <a:t>Karl, H., Willig, A., </a:t>
            </a:r>
            <a:r>
              <a:rPr lang="id" sz="1400" b="1" i="1">
                <a:solidFill>
                  <a:schemeClr val="dk2"/>
                </a:solidFill>
                <a:latin typeface="Arial"/>
                <a:ea typeface="Arial"/>
                <a:cs typeface="Arial"/>
                <a:sym typeface="Arial"/>
              </a:rPr>
              <a:t>Protocols and Architectures for Wireless Sensor Networks</a:t>
            </a:r>
            <a:r>
              <a:rPr lang="id" sz="1400" i="1">
                <a:solidFill>
                  <a:schemeClr val="dk2"/>
                </a:solidFill>
                <a:latin typeface="Arial"/>
                <a:ea typeface="Arial"/>
                <a:cs typeface="Arial"/>
                <a:sym typeface="Arial"/>
              </a:rPr>
              <a:t>, </a:t>
            </a:r>
            <a:r>
              <a:rPr lang="id" sz="1400">
                <a:solidFill>
                  <a:schemeClr val="dk2"/>
                </a:solidFill>
                <a:latin typeface="Arial"/>
                <a:ea typeface="Arial"/>
                <a:cs typeface="Arial"/>
                <a:sym typeface="Arial"/>
              </a:rPr>
              <a:t>John Wiley &amp; Sons, 2005</a:t>
            </a:r>
            <a:endParaRPr sz="1400">
              <a:solidFill>
                <a:schemeClr val="dk2"/>
              </a:solidFill>
              <a:latin typeface="Arial"/>
              <a:ea typeface="Arial"/>
              <a:cs typeface="Arial"/>
              <a:sym typeface="Arial"/>
            </a:endParaRPr>
          </a:p>
          <a:p>
            <a:pPr marL="457200" lvl="0" indent="-317500" algn="l" rtl="0">
              <a:spcBef>
                <a:spcPts val="0"/>
              </a:spcBef>
              <a:spcAft>
                <a:spcPts val="0"/>
              </a:spcAft>
              <a:buClr>
                <a:schemeClr val="dk2"/>
              </a:buClr>
              <a:buSzPts val="1400"/>
              <a:buFont typeface="Arial"/>
              <a:buAutoNum type="arabicPeriod"/>
            </a:pPr>
            <a:r>
              <a:rPr lang="id" sz="1400">
                <a:solidFill>
                  <a:schemeClr val="dk2"/>
                </a:solidFill>
                <a:latin typeface="Arial"/>
                <a:ea typeface="Arial"/>
                <a:cs typeface="Arial"/>
                <a:sym typeface="Arial"/>
              </a:rPr>
              <a:t>McGrath, Michael J. dan Cliodhna Ni Scanaill, </a:t>
            </a:r>
            <a:r>
              <a:rPr lang="id" sz="1400" b="1" i="1">
                <a:solidFill>
                  <a:schemeClr val="dk2"/>
                </a:solidFill>
                <a:latin typeface="Arial"/>
                <a:ea typeface="Arial"/>
                <a:cs typeface="Arial"/>
                <a:sym typeface="Arial"/>
              </a:rPr>
              <a:t>Sensor Technologies</a:t>
            </a:r>
            <a:r>
              <a:rPr lang="id" sz="1400">
                <a:solidFill>
                  <a:schemeClr val="dk2"/>
                </a:solidFill>
                <a:latin typeface="Arial"/>
                <a:ea typeface="Arial"/>
                <a:cs typeface="Arial"/>
                <a:sym typeface="Arial"/>
              </a:rPr>
              <a:t>, Apress Open, 2013</a:t>
            </a:r>
            <a:endParaRPr sz="1400">
              <a:solidFill>
                <a:schemeClr val="dk2"/>
              </a:solidFill>
              <a:latin typeface="Arial"/>
              <a:ea typeface="Arial"/>
              <a:cs typeface="Arial"/>
              <a:sym typeface="Arial"/>
            </a:endParaRPr>
          </a:p>
          <a:p>
            <a:pPr marL="457200" lvl="0" indent="-317500" algn="l" rtl="0">
              <a:spcBef>
                <a:spcPts val="0"/>
              </a:spcBef>
              <a:spcAft>
                <a:spcPts val="0"/>
              </a:spcAft>
              <a:buClr>
                <a:schemeClr val="dk2"/>
              </a:buClr>
              <a:buSzPts val="1400"/>
              <a:buFont typeface="Arial"/>
              <a:buAutoNum type="arabicPeriod"/>
            </a:pPr>
            <a:r>
              <a:rPr lang="id" sz="1400">
                <a:solidFill>
                  <a:schemeClr val="dk2"/>
                </a:solidFill>
                <a:latin typeface="Arial"/>
                <a:ea typeface="Arial"/>
                <a:cs typeface="Arial"/>
                <a:sym typeface="Arial"/>
              </a:rPr>
              <a:t>Zheng, Jun dan Abbas Jamalipour, </a:t>
            </a:r>
            <a:r>
              <a:rPr lang="id" sz="1400" b="1" i="1">
                <a:solidFill>
                  <a:schemeClr val="dk2"/>
                </a:solidFill>
                <a:latin typeface="Arial"/>
                <a:ea typeface="Arial"/>
                <a:cs typeface="Arial"/>
                <a:sym typeface="Arial"/>
              </a:rPr>
              <a:t>Wireless Sensor Network : A Network Perspective</a:t>
            </a:r>
            <a:r>
              <a:rPr lang="id" sz="1400">
                <a:solidFill>
                  <a:schemeClr val="dk2"/>
                </a:solidFill>
                <a:latin typeface="Arial"/>
                <a:ea typeface="Arial"/>
                <a:cs typeface="Arial"/>
                <a:sym typeface="Arial"/>
              </a:rPr>
              <a:t>, John Wiley &amp; Sons, 2009</a:t>
            </a:r>
            <a:endParaRPr sz="1400">
              <a:solidFill>
                <a:schemeClr val="dk2"/>
              </a:solidFill>
              <a:latin typeface="Arial"/>
              <a:ea typeface="Arial"/>
              <a:cs typeface="Arial"/>
              <a:sym typeface="Arial"/>
            </a:endParaRPr>
          </a:p>
          <a:p>
            <a:pPr marL="457200" lvl="0" indent="-317500" algn="l" rtl="0">
              <a:spcBef>
                <a:spcPts val="0"/>
              </a:spcBef>
              <a:spcAft>
                <a:spcPts val="0"/>
              </a:spcAft>
              <a:buClr>
                <a:schemeClr val="dk2"/>
              </a:buClr>
              <a:buSzPts val="1400"/>
              <a:buFont typeface="Arial"/>
              <a:buAutoNum type="arabicPeriod"/>
            </a:pPr>
            <a:r>
              <a:rPr lang="id" sz="1400">
                <a:solidFill>
                  <a:schemeClr val="dk2"/>
                </a:solidFill>
                <a:latin typeface="Arial"/>
                <a:ea typeface="Arial"/>
                <a:cs typeface="Arial"/>
                <a:sym typeface="Arial"/>
              </a:rPr>
              <a:t>Sohraby, Kazem dkk, </a:t>
            </a:r>
            <a:r>
              <a:rPr lang="id" sz="1400" b="1" i="1">
                <a:solidFill>
                  <a:schemeClr val="dk2"/>
                </a:solidFill>
                <a:latin typeface="Arial"/>
                <a:ea typeface="Arial"/>
                <a:cs typeface="Arial"/>
                <a:sym typeface="Arial"/>
              </a:rPr>
              <a:t>Wireless Sensor Network : Technology, Protocols, and Application</a:t>
            </a:r>
            <a:r>
              <a:rPr lang="id" sz="1400">
                <a:solidFill>
                  <a:schemeClr val="dk2"/>
                </a:solidFill>
                <a:latin typeface="Arial"/>
                <a:ea typeface="Arial"/>
                <a:cs typeface="Arial"/>
                <a:sym typeface="Arial"/>
              </a:rPr>
              <a:t>, John Wiley &amp; Sons, 2007</a:t>
            </a:r>
            <a:endParaRPr sz="1400">
              <a:solidFill>
                <a:schemeClr val="dk2"/>
              </a:solidFill>
              <a:latin typeface="Arial"/>
              <a:ea typeface="Arial"/>
              <a:cs typeface="Arial"/>
              <a:sym typeface="Arial"/>
            </a:endParaRPr>
          </a:p>
          <a:p>
            <a:pPr marL="457200" lvl="0" indent="-317500" algn="l" rtl="0">
              <a:spcBef>
                <a:spcPts val="0"/>
              </a:spcBef>
              <a:spcAft>
                <a:spcPts val="0"/>
              </a:spcAft>
              <a:buClr>
                <a:schemeClr val="dk2"/>
              </a:buClr>
              <a:buSzPts val="1400"/>
              <a:buFont typeface="Arial"/>
              <a:buAutoNum type="arabicPeriod"/>
            </a:pPr>
            <a:r>
              <a:rPr lang="id" sz="1400">
                <a:solidFill>
                  <a:schemeClr val="dk2"/>
                </a:solidFill>
                <a:latin typeface="Arial"/>
                <a:ea typeface="Arial"/>
                <a:cs typeface="Arial"/>
                <a:sym typeface="Arial"/>
              </a:rPr>
              <a:t>Kim, Sukun dan Rodrigo Fonseca, </a:t>
            </a:r>
            <a:r>
              <a:rPr lang="id" sz="1400" b="1" i="1">
                <a:solidFill>
                  <a:schemeClr val="dk2"/>
                </a:solidFill>
                <a:latin typeface="Arial"/>
                <a:ea typeface="Arial"/>
                <a:cs typeface="Arial"/>
                <a:sym typeface="Arial"/>
              </a:rPr>
              <a:t>“Reliable Transfer on Wireless Sensor Networks”</a:t>
            </a:r>
            <a:endParaRPr sz="1400">
              <a:solidFill>
                <a:schemeClr val="dk2"/>
              </a:solidFill>
              <a:latin typeface="Arial"/>
              <a:ea typeface="Arial"/>
              <a:cs typeface="Arial"/>
              <a:sym typeface="Arial"/>
            </a:endParaRPr>
          </a:p>
          <a:p>
            <a:pPr marL="457200" lvl="0" indent="-317500" algn="l" rtl="0">
              <a:spcBef>
                <a:spcPts val="0"/>
              </a:spcBef>
              <a:spcAft>
                <a:spcPts val="0"/>
              </a:spcAft>
              <a:buClr>
                <a:schemeClr val="dk2"/>
              </a:buClr>
              <a:buSzPts val="1400"/>
              <a:buFont typeface="Arial"/>
              <a:buAutoNum type="arabicPeriod"/>
            </a:pPr>
            <a:r>
              <a:rPr lang="id" sz="1400">
                <a:solidFill>
                  <a:schemeClr val="dk2"/>
                </a:solidFill>
                <a:latin typeface="Arial"/>
                <a:ea typeface="Arial"/>
                <a:cs typeface="Arial"/>
                <a:sym typeface="Arial"/>
              </a:rPr>
              <a:t>Farooq, Muhammad Omer dan T. Kunz, 2011, </a:t>
            </a:r>
            <a:r>
              <a:rPr lang="id" sz="1400" b="1" i="1">
                <a:solidFill>
                  <a:schemeClr val="dk2"/>
                </a:solidFill>
                <a:latin typeface="Arial"/>
                <a:ea typeface="Arial"/>
                <a:cs typeface="Arial"/>
                <a:sym typeface="Arial"/>
              </a:rPr>
              <a:t>“Operating Systems for Wireless Sensor Networks: A Survey”</a:t>
            </a:r>
            <a:endParaRPr sz="1400" b="1" i="1">
              <a:solidFill>
                <a:schemeClr val="dk2"/>
              </a:solidFill>
              <a:latin typeface="Arial"/>
              <a:ea typeface="Arial"/>
              <a:cs typeface="Arial"/>
              <a:sym typeface="Arial"/>
            </a:endParaRPr>
          </a:p>
          <a:p>
            <a:pPr marL="457200" lvl="0" indent="-317500" algn="l" rtl="0">
              <a:spcBef>
                <a:spcPts val="0"/>
              </a:spcBef>
              <a:spcAft>
                <a:spcPts val="0"/>
              </a:spcAft>
              <a:buClr>
                <a:schemeClr val="dk2"/>
              </a:buClr>
              <a:buSzPts val="1400"/>
              <a:buAutoNum type="arabicPeriod"/>
            </a:pPr>
            <a:r>
              <a:rPr lang="id" sz="1400">
                <a:solidFill>
                  <a:schemeClr val="dk2"/>
                </a:solidFill>
                <a:latin typeface="Arial"/>
                <a:ea typeface="Arial"/>
                <a:cs typeface="Arial"/>
                <a:sym typeface="Arial"/>
              </a:rPr>
              <a:t>Lavanya, S. dan Dr. S. Prakasm, </a:t>
            </a:r>
            <a:r>
              <a:rPr lang="id" sz="1400" b="1" i="1">
                <a:solidFill>
                  <a:schemeClr val="dk2"/>
                </a:solidFill>
                <a:latin typeface="Arial"/>
                <a:ea typeface="Arial"/>
                <a:cs typeface="Arial"/>
                <a:sym typeface="Arial"/>
              </a:rPr>
              <a:t>“Reliable Techniaque for Data Transfer in Wireless Sensor Network” </a:t>
            </a:r>
            <a:r>
              <a:rPr lang="id" sz="1400">
                <a:solidFill>
                  <a:schemeClr val="dk2"/>
                </a:solidFill>
                <a:latin typeface="Arial"/>
                <a:ea typeface="Arial"/>
                <a:cs typeface="Arial"/>
                <a:sym typeface="Arial"/>
              </a:rPr>
              <a:t>International Journal Of Engineering And Computer Science (2319-7242), Vol. 3, No. 12, Desember 2014, Hal 9726-9731</a:t>
            </a:r>
            <a:endParaRPr sz="1400">
              <a:solidFill>
                <a:schemeClr val="dk2"/>
              </a:solidFill>
              <a:latin typeface="Arial"/>
              <a:ea typeface="Arial"/>
              <a:cs typeface="Arial"/>
              <a:sym typeface="Arial"/>
            </a:endParaRPr>
          </a:p>
          <a:p>
            <a:pPr marL="457200" lvl="0" indent="0" algn="l" rtl="0">
              <a:spcBef>
                <a:spcPts val="1600"/>
              </a:spcBef>
              <a:spcAft>
                <a:spcPts val="1600"/>
              </a:spcAft>
              <a:buNone/>
            </a:pPr>
            <a:endParaRPr sz="1700">
              <a:solidFill>
                <a:schemeClr val="dk2"/>
              </a:solidFill>
            </a:endParaRPr>
          </a:p>
        </p:txBody>
      </p:sp>
      <p:sp>
        <p:nvSpPr>
          <p:cNvPr id="549" name="Google Shape;549;p75"/>
          <p:cNvSpPr txBox="1">
            <a:spLocks noGrp="1"/>
          </p:cNvSpPr>
          <p:nvPr>
            <p:ph type="sldNum" idx="12"/>
          </p:nvPr>
        </p:nvSpPr>
        <p:spPr>
          <a:xfrm>
            <a:off x="6457950" y="4767263"/>
            <a:ext cx="2057400" cy="2739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Clr>
                <a:srgbClr val="000000"/>
              </a:buClr>
              <a:buFont typeface="Arial"/>
              <a:buNone/>
            </a:pPr>
            <a:fld id="{00000000-1234-1234-1234-123412341234}" type="slidenum">
              <a:rPr lang="id"/>
              <a:t>58</a:t>
            </a:fld>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553"/>
        <p:cNvGrpSpPr/>
        <p:nvPr/>
      </p:nvGrpSpPr>
      <p:grpSpPr>
        <a:xfrm>
          <a:off x="0" y="0"/>
          <a:ext cx="0" cy="0"/>
          <a:chOff x="0" y="0"/>
          <a:chExt cx="0" cy="0"/>
        </a:xfrm>
      </p:grpSpPr>
      <p:sp>
        <p:nvSpPr>
          <p:cNvPr id="554" name="Google Shape;554;p76"/>
          <p:cNvSpPr txBox="1">
            <a:spLocks noGrp="1"/>
          </p:cNvSpPr>
          <p:nvPr>
            <p:ph type="ctrTitle"/>
          </p:nvPr>
        </p:nvSpPr>
        <p:spPr>
          <a:xfrm>
            <a:off x="1003650" y="1827639"/>
            <a:ext cx="7136700" cy="1022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id">
                <a:solidFill>
                  <a:schemeClr val="accent1"/>
                </a:solidFill>
              </a:rPr>
              <a:t>Terima Kasih</a:t>
            </a:r>
            <a:endParaRPr>
              <a:solidFill>
                <a:schemeClr val="accent1"/>
              </a:solidFill>
            </a:endParaRPr>
          </a:p>
        </p:txBody>
      </p:sp>
      <p:sp>
        <p:nvSpPr>
          <p:cNvPr id="555" name="Google Shape;555;p76"/>
          <p:cNvSpPr txBox="1">
            <a:spLocks noGrp="1"/>
          </p:cNvSpPr>
          <p:nvPr>
            <p:ph type="subTitle" idx="1"/>
          </p:nvPr>
        </p:nvSpPr>
        <p:spPr>
          <a:xfrm>
            <a:off x="2137225" y="2850039"/>
            <a:ext cx="48705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a:p>
        </p:txBody>
      </p:sp>
      <p:sp>
        <p:nvSpPr>
          <p:cNvPr id="556" name="Google Shape;556;p7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id"/>
              <a:t>59</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20"/>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Autofit/>
          </a:bodyPr>
          <a:lstStyle/>
          <a:p>
            <a:pPr marL="0" marR="0" lvl="0" indent="0" algn="l" rtl="0">
              <a:lnSpc>
                <a:spcPct val="90000"/>
              </a:lnSpc>
              <a:spcBef>
                <a:spcPts val="0"/>
              </a:spcBef>
              <a:spcAft>
                <a:spcPts val="0"/>
              </a:spcAft>
              <a:buClr>
                <a:schemeClr val="dk1"/>
              </a:buClr>
              <a:buSzPts val="3300"/>
              <a:buFont typeface="Calibri"/>
              <a:buNone/>
            </a:pPr>
            <a:r>
              <a:rPr lang="id" sz="3300" b="0" i="0" u="none" strike="noStrike" cap="none">
                <a:solidFill>
                  <a:schemeClr val="accent1"/>
                </a:solidFill>
                <a:latin typeface="Calibri"/>
                <a:ea typeface="Calibri"/>
                <a:cs typeface="Calibri"/>
                <a:sym typeface="Calibri"/>
              </a:rPr>
              <a:t>Batasan Masalah</a:t>
            </a:r>
            <a:endParaRPr sz="3300" b="0" i="0" u="none" strike="noStrike" cap="none">
              <a:solidFill>
                <a:schemeClr val="accent1"/>
              </a:solidFill>
              <a:latin typeface="Calibri"/>
              <a:ea typeface="Calibri"/>
              <a:cs typeface="Calibri"/>
              <a:sym typeface="Calibri"/>
            </a:endParaRPr>
          </a:p>
        </p:txBody>
      </p:sp>
      <p:sp>
        <p:nvSpPr>
          <p:cNvPr id="117" name="Google Shape;117;p20"/>
          <p:cNvSpPr txBox="1">
            <a:spLocks noGrp="1"/>
          </p:cNvSpPr>
          <p:nvPr>
            <p:ph type="body" idx="1"/>
          </p:nvPr>
        </p:nvSpPr>
        <p:spPr>
          <a:xfrm>
            <a:off x="628650" y="1369219"/>
            <a:ext cx="7886700" cy="3263504"/>
          </a:xfrm>
          <a:prstGeom prst="rect">
            <a:avLst/>
          </a:prstGeom>
          <a:noFill/>
          <a:ln>
            <a:noFill/>
          </a:ln>
        </p:spPr>
        <p:txBody>
          <a:bodyPr spcFirstLastPara="1" wrap="square" lIns="68575" tIns="34275" rIns="68575" bIns="34275" anchor="t" anchorCtr="0">
            <a:noAutofit/>
          </a:bodyPr>
          <a:lstStyle/>
          <a:p>
            <a:pPr marL="457200" marR="0" lvl="0" indent="-361950" algn="l" rtl="0">
              <a:lnSpc>
                <a:spcPct val="90000"/>
              </a:lnSpc>
              <a:spcBef>
                <a:spcPts val="0"/>
              </a:spcBef>
              <a:spcAft>
                <a:spcPts val="0"/>
              </a:spcAft>
              <a:buClr>
                <a:schemeClr val="dk2"/>
              </a:buClr>
              <a:buSzPts val="2100"/>
              <a:buFont typeface="Calibri"/>
              <a:buAutoNum type="arabicPeriod"/>
            </a:pPr>
            <a:r>
              <a:rPr lang="id">
                <a:solidFill>
                  <a:schemeClr val="dk2"/>
                </a:solidFill>
              </a:rPr>
              <a:t>Sensor yang digunakan hanya untuk mengukur :</a:t>
            </a:r>
            <a:endParaRPr>
              <a:solidFill>
                <a:schemeClr val="dk2"/>
              </a:solidFill>
            </a:endParaRPr>
          </a:p>
          <a:p>
            <a:pPr marL="914400" lvl="1" indent="-361950" algn="l" rtl="0">
              <a:spcBef>
                <a:spcPts val="0"/>
              </a:spcBef>
              <a:spcAft>
                <a:spcPts val="0"/>
              </a:spcAft>
              <a:buClr>
                <a:schemeClr val="dk2"/>
              </a:buClr>
              <a:buSzPts val="2100"/>
              <a:buFont typeface="Calibri"/>
              <a:buAutoNum type="alphaLcPeriod"/>
            </a:pPr>
            <a:r>
              <a:rPr lang="id">
                <a:solidFill>
                  <a:schemeClr val="dk2"/>
                </a:solidFill>
              </a:rPr>
              <a:t>Temperatur</a:t>
            </a:r>
            <a:endParaRPr>
              <a:solidFill>
                <a:schemeClr val="dk2"/>
              </a:solidFill>
            </a:endParaRPr>
          </a:p>
          <a:p>
            <a:pPr marL="914400" lvl="1" indent="-361950" algn="l" rtl="0">
              <a:spcBef>
                <a:spcPts val="0"/>
              </a:spcBef>
              <a:spcAft>
                <a:spcPts val="0"/>
              </a:spcAft>
              <a:buClr>
                <a:schemeClr val="dk2"/>
              </a:buClr>
              <a:buSzPts val="2100"/>
              <a:buFont typeface="Calibri"/>
              <a:buAutoNum type="alphaLcPeriod"/>
            </a:pPr>
            <a:r>
              <a:rPr lang="id">
                <a:solidFill>
                  <a:schemeClr val="dk2"/>
                </a:solidFill>
              </a:rPr>
              <a:t>Kelembapan</a:t>
            </a:r>
            <a:endParaRPr>
              <a:solidFill>
                <a:schemeClr val="dk2"/>
              </a:solidFill>
            </a:endParaRPr>
          </a:p>
          <a:p>
            <a:pPr marL="914400" lvl="1" indent="-361950" algn="l" rtl="0">
              <a:spcBef>
                <a:spcPts val="0"/>
              </a:spcBef>
              <a:spcAft>
                <a:spcPts val="0"/>
              </a:spcAft>
              <a:buClr>
                <a:schemeClr val="dk2"/>
              </a:buClr>
              <a:buSzPts val="2100"/>
              <a:buFont typeface="Calibri"/>
              <a:buAutoNum type="alphaLcPeriod"/>
            </a:pPr>
            <a:r>
              <a:rPr lang="id">
                <a:solidFill>
                  <a:schemeClr val="dk2"/>
                </a:solidFill>
              </a:rPr>
              <a:t>Getaran</a:t>
            </a:r>
            <a:endParaRPr>
              <a:solidFill>
                <a:schemeClr val="dk2"/>
              </a:solidFill>
            </a:endParaRPr>
          </a:p>
          <a:p>
            <a:pPr marL="914400" lvl="1" indent="-361950" algn="l" rtl="0">
              <a:spcBef>
                <a:spcPts val="0"/>
              </a:spcBef>
              <a:spcAft>
                <a:spcPts val="0"/>
              </a:spcAft>
              <a:buClr>
                <a:schemeClr val="dk2"/>
              </a:buClr>
              <a:buSzPts val="2100"/>
              <a:buFont typeface="Calibri"/>
              <a:buAutoNum type="alphaLcPeriod"/>
            </a:pPr>
            <a:r>
              <a:rPr lang="id">
                <a:solidFill>
                  <a:schemeClr val="dk2"/>
                </a:solidFill>
              </a:rPr>
              <a:t>Tekanan Udara</a:t>
            </a:r>
            <a:endParaRPr>
              <a:solidFill>
                <a:schemeClr val="dk2"/>
              </a:solidFill>
            </a:endParaRPr>
          </a:p>
          <a:p>
            <a:pPr marL="457200" marR="0" lvl="0" indent="-361950" algn="l" rtl="0">
              <a:lnSpc>
                <a:spcPct val="90000"/>
              </a:lnSpc>
              <a:spcBef>
                <a:spcPts val="0"/>
              </a:spcBef>
              <a:spcAft>
                <a:spcPts val="0"/>
              </a:spcAft>
              <a:buClr>
                <a:schemeClr val="dk2"/>
              </a:buClr>
              <a:buSzPts val="2100"/>
              <a:buAutoNum type="arabicPeriod"/>
            </a:pPr>
            <a:r>
              <a:rPr lang="id">
                <a:solidFill>
                  <a:schemeClr val="dk2"/>
                </a:solidFill>
              </a:rPr>
              <a:t>Arsitektur yang digunakan : </a:t>
            </a:r>
            <a:endParaRPr>
              <a:solidFill>
                <a:schemeClr val="dk2"/>
              </a:solidFill>
            </a:endParaRPr>
          </a:p>
          <a:p>
            <a:pPr marL="914400" marR="0" lvl="1" indent="-342900" algn="l" rtl="0">
              <a:lnSpc>
                <a:spcPct val="90000"/>
              </a:lnSpc>
              <a:spcBef>
                <a:spcPts val="0"/>
              </a:spcBef>
              <a:spcAft>
                <a:spcPts val="0"/>
              </a:spcAft>
              <a:buClr>
                <a:schemeClr val="dk2"/>
              </a:buClr>
              <a:buSzPts val="1800"/>
              <a:buAutoNum type="alphaLcPeriod"/>
            </a:pPr>
            <a:r>
              <a:rPr lang="id">
                <a:solidFill>
                  <a:schemeClr val="dk2"/>
                </a:solidFill>
              </a:rPr>
              <a:t>Flat</a:t>
            </a:r>
            <a:endParaRPr>
              <a:solidFill>
                <a:schemeClr val="dk2"/>
              </a:solidFill>
            </a:endParaRPr>
          </a:p>
          <a:p>
            <a:pPr marL="914400" marR="0" lvl="1" indent="-342900" algn="l" rtl="0">
              <a:lnSpc>
                <a:spcPct val="90000"/>
              </a:lnSpc>
              <a:spcBef>
                <a:spcPts val="0"/>
              </a:spcBef>
              <a:spcAft>
                <a:spcPts val="0"/>
              </a:spcAft>
              <a:buClr>
                <a:schemeClr val="dk2"/>
              </a:buClr>
              <a:buSzPts val="1800"/>
              <a:buAutoNum type="alphaLcPeriod"/>
            </a:pPr>
            <a:r>
              <a:rPr lang="id">
                <a:solidFill>
                  <a:schemeClr val="dk2"/>
                </a:solidFill>
              </a:rPr>
              <a:t>Cluster / Hierarki</a:t>
            </a:r>
            <a:endParaRPr>
              <a:solidFill>
                <a:schemeClr val="dk2"/>
              </a:solidFill>
            </a:endParaRPr>
          </a:p>
        </p:txBody>
      </p:sp>
      <p:sp>
        <p:nvSpPr>
          <p:cNvPr id="118" name="Google Shape;118;p20"/>
          <p:cNvSpPr txBox="1">
            <a:spLocks noGrp="1"/>
          </p:cNvSpPr>
          <p:nvPr>
            <p:ph type="sldNum" idx="12"/>
          </p:nvPr>
        </p:nvSpPr>
        <p:spPr>
          <a:xfrm>
            <a:off x="6457950" y="4767263"/>
            <a:ext cx="2057400" cy="2739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Clr>
                <a:srgbClr val="000000"/>
              </a:buClr>
              <a:buFont typeface="Arial"/>
              <a:buNone/>
            </a:pPr>
            <a:fld id="{00000000-1234-1234-1234-123412341234}" type="slidenum">
              <a:rPr lang="id"/>
              <a:t>6</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21"/>
          <p:cNvSpPr txBox="1">
            <a:spLocks noGrp="1"/>
          </p:cNvSpPr>
          <p:nvPr>
            <p:ph type="title"/>
          </p:nvPr>
        </p:nvSpPr>
        <p:spPr>
          <a:xfrm>
            <a:off x="623888" y="1282304"/>
            <a:ext cx="7886700" cy="2139553"/>
          </a:xfrm>
          <a:prstGeom prst="rect">
            <a:avLst/>
          </a:prstGeom>
          <a:noFill/>
          <a:ln>
            <a:noFill/>
          </a:ln>
        </p:spPr>
        <p:txBody>
          <a:bodyPr spcFirstLastPara="1" wrap="square" lIns="68575" tIns="34275" rIns="68575" bIns="34275" anchor="b" anchorCtr="0">
            <a:noAutofit/>
          </a:bodyPr>
          <a:lstStyle/>
          <a:p>
            <a:pPr marL="0" marR="0" lvl="0" indent="0" algn="l" rtl="0">
              <a:lnSpc>
                <a:spcPct val="90000"/>
              </a:lnSpc>
              <a:spcBef>
                <a:spcPts val="0"/>
              </a:spcBef>
              <a:spcAft>
                <a:spcPts val="0"/>
              </a:spcAft>
              <a:buClr>
                <a:schemeClr val="dk1"/>
              </a:buClr>
              <a:buSzPts val="4500"/>
              <a:buFont typeface="Calibri"/>
              <a:buNone/>
            </a:pPr>
            <a:r>
              <a:rPr lang="id" sz="4500" b="0" i="0" u="none" strike="noStrike" cap="none">
                <a:solidFill>
                  <a:schemeClr val="accent1"/>
                </a:solidFill>
                <a:latin typeface="Calibri"/>
                <a:ea typeface="Calibri"/>
                <a:cs typeface="Calibri"/>
                <a:sym typeface="Calibri"/>
              </a:rPr>
              <a:t>Bab 2 – Landasan Teori</a:t>
            </a:r>
            <a:endParaRPr sz="4500" b="0" i="0" u="none" strike="noStrike" cap="none">
              <a:solidFill>
                <a:schemeClr val="accent1"/>
              </a:solidFill>
              <a:latin typeface="Calibri"/>
              <a:ea typeface="Calibri"/>
              <a:cs typeface="Calibri"/>
              <a:sym typeface="Calibri"/>
            </a:endParaRPr>
          </a:p>
        </p:txBody>
      </p:sp>
      <p:sp>
        <p:nvSpPr>
          <p:cNvPr id="124" name="Google Shape;124;p21"/>
          <p:cNvSpPr txBox="1">
            <a:spLocks noGrp="1"/>
          </p:cNvSpPr>
          <p:nvPr>
            <p:ph type="body" idx="1"/>
          </p:nvPr>
        </p:nvSpPr>
        <p:spPr>
          <a:xfrm>
            <a:off x="623888" y="3442097"/>
            <a:ext cx="7886700" cy="1125140"/>
          </a:xfrm>
          <a:prstGeom prst="rect">
            <a:avLst/>
          </a:prstGeom>
          <a:noFill/>
          <a:ln>
            <a:noFill/>
          </a:ln>
        </p:spPr>
        <p:txBody>
          <a:bodyPr spcFirstLastPara="1" wrap="square" lIns="68575" tIns="34275" rIns="68575" bIns="34275" anchor="t" anchorCtr="0">
            <a:noAutofit/>
          </a:bodyPr>
          <a:lstStyle/>
          <a:p>
            <a:pPr marL="0" marR="0" lvl="0" indent="0" algn="l" rtl="0">
              <a:lnSpc>
                <a:spcPct val="90000"/>
              </a:lnSpc>
              <a:spcBef>
                <a:spcPts val="0"/>
              </a:spcBef>
              <a:spcAft>
                <a:spcPts val="1600"/>
              </a:spcAft>
              <a:buClr>
                <a:srgbClr val="888888"/>
              </a:buClr>
              <a:buSzPts val="1800"/>
              <a:buFont typeface="Arial"/>
              <a:buNone/>
            </a:pPr>
            <a:endParaRPr sz="1800" b="0" i="0" u="none" strike="noStrike" cap="none">
              <a:solidFill>
                <a:srgbClr val="888888"/>
              </a:solidFill>
              <a:latin typeface="Calibri"/>
              <a:ea typeface="Calibri"/>
              <a:cs typeface="Calibri"/>
              <a:sym typeface="Calibri"/>
            </a:endParaRPr>
          </a:p>
        </p:txBody>
      </p:sp>
      <p:sp>
        <p:nvSpPr>
          <p:cNvPr id="125" name="Google Shape;125;p21"/>
          <p:cNvSpPr txBox="1">
            <a:spLocks noGrp="1"/>
          </p:cNvSpPr>
          <p:nvPr>
            <p:ph type="sldNum" idx="12"/>
          </p:nvPr>
        </p:nvSpPr>
        <p:spPr>
          <a:xfrm>
            <a:off x="6457950" y="4767263"/>
            <a:ext cx="2057400" cy="2739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Clr>
                <a:srgbClr val="000000"/>
              </a:buClr>
              <a:buFont typeface="Arial"/>
              <a:buNone/>
            </a:pPr>
            <a:fld id="{00000000-1234-1234-1234-123412341234}" type="slidenum">
              <a:rPr lang="id"/>
              <a:t>7</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22"/>
          <p:cNvSpPr txBox="1">
            <a:spLocks noGrp="1"/>
          </p:cNvSpPr>
          <p:nvPr>
            <p:ph type="title"/>
          </p:nvPr>
        </p:nvSpPr>
        <p:spPr>
          <a:xfrm>
            <a:off x="628650" y="273844"/>
            <a:ext cx="7886700" cy="9942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id">
                <a:solidFill>
                  <a:schemeClr val="accent1"/>
                </a:solidFill>
              </a:rPr>
              <a:t>Wireless Sensor Network</a:t>
            </a:r>
            <a:endParaRPr>
              <a:solidFill>
                <a:schemeClr val="accent1"/>
              </a:solidFill>
            </a:endParaRPr>
          </a:p>
        </p:txBody>
      </p:sp>
      <p:sp>
        <p:nvSpPr>
          <p:cNvPr id="131" name="Google Shape;131;p22"/>
          <p:cNvSpPr txBox="1">
            <a:spLocks noGrp="1"/>
          </p:cNvSpPr>
          <p:nvPr>
            <p:ph type="body" idx="1"/>
          </p:nvPr>
        </p:nvSpPr>
        <p:spPr>
          <a:xfrm>
            <a:off x="628650" y="1369219"/>
            <a:ext cx="7886700" cy="3263400"/>
          </a:xfrm>
          <a:prstGeom prst="rect">
            <a:avLst/>
          </a:prstGeom>
        </p:spPr>
        <p:txBody>
          <a:bodyPr spcFirstLastPara="1" wrap="square" lIns="68575" tIns="34275" rIns="68575" bIns="34275" anchor="t" anchorCtr="0">
            <a:noAutofit/>
          </a:bodyPr>
          <a:lstStyle/>
          <a:p>
            <a:pPr marL="0" lvl="0" indent="0" algn="just" rtl="0">
              <a:spcBef>
                <a:spcPts val="800"/>
              </a:spcBef>
              <a:spcAft>
                <a:spcPts val="0"/>
              </a:spcAft>
              <a:buNone/>
            </a:pPr>
            <a:r>
              <a:rPr lang="id">
                <a:solidFill>
                  <a:schemeClr val="dk2"/>
                </a:solidFill>
              </a:rPr>
              <a:t>Jaringan nirkabel yang terdiri dari sekumpulan node sensor yang diletakan pada suatu tempat dan memiliki kemampuan untuk mengukur kondisi lingkungan sekitar (sensing), melakukan komputasi dan dilengkapi dengan alat komunikasi </a:t>
            </a:r>
            <a:r>
              <a:rPr lang="id" i="1">
                <a:solidFill>
                  <a:schemeClr val="dk2"/>
                </a:solidFill>
              </a:rPr>
              <a:t>wireless </a:t>
            </a:r>
            <a:r>
              <a:rPr lang="id">
                <a:solidFill>
                  <a:schemeClr val="dk2"/>
                </a:solidFill>
              </a:rPr>
              <a:t>untuk komunikasi antara node sensor. </a:t>
            </a:r>
            <a:endParaRPr>
              <a:solidFill>
                <a:schemeClr val="dk2"/>
              </a:solidFill>
            </a:endParaRPr>
          </a:p>
          <a:p>
            <a:pPr marL="0" lvl="0" indent="0" algn="just" rtl="0">
              <a:spcBef>
                <a:spcPts val="1600"/>
              </a:spcBef>
              <a:spcAft>
                <a:spcPts val="1600"/>
              </a:spcAft>
              <a:buNone/>
            </a:pPr>
            <a:r>
              <a:rPr lang="id">
                <a:solidFill>
                  <a:schemeClr val="dk2"/>
                </a:solidFill>
              </a:rPr>
              <a:t>Sensor ini akan mengumpulkan data dari kondisi lingkungannya kemudian dikirimkan ke node sensor tetangganya hingga sampai ke base station sebagai pusat untuk dikelola.</a:t>
            </a:r>
            <a:endParaRPr>
              <a:solidFill>
                <a:schemeClr val="dk2"/>
              </a:solidFill>
            </a:endParaRPr>
          </a:p>
        </p:txBody>
      </p:sp>
      <p:sp>
        <p:nvSpPr>
          <p:cNvPr id="132" name="Google Shape;132;p22"/>
          <p:cNvSpPr txBox="1">
            <a:spLocks noGrp="1"/>
          </p:cNvSpPr>
          <p:nvPr>
            <p:ph type="sldNum" idx="12"/>
          </p:nvPr>
        </p:nvSpPr>
        <p:spPr>
          <a:xfrm>
            <a:off x="6457950" y="4767263"/>
            <a:ext cx="2057400" cy="2739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Clr>
                <a:srgbClr val="000000"/>
              </a:buClr>
              <a:buFont typeface="Arial"/>
              <a:buNone/>
            </a:pPr>
            <a:fld id="{00000000-1234-1234-1234-123412341234}" type="slidenum">
              <a:rPr lang="id"/>
              <a:t>8</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4"/>
          <p:cNvSpPr txBox="1">
            <a:spLocks noGrp="1"/>
          </p:cNvSpPr>
          <p:nvPr>
            <p:ph type="title"/>
          </p:nvPr>
        </p:nvSpPr>
        <p:spPr>
          <a:xfrm>
            <a:off x="628650" y="273844"/>
            <a:ext cx="7886700" cy="9942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id">
                <a:solidFill>
                  <a:schemeClr val="accent1"/>
                </a:solidFill>
              </a:rPr>
              <a:t>Struktur Node Sensor</a:t>
            </a:r>
            <a:endParaRPr>
              <a:solidFill>
                <a:schemeClr val="accent1"/>
              </a:solidFill>
            </a:endParaRPr>
          </a:p>
        </p:txBody>
      </p:sp>
      <p:sp>
        <p:nvSpPr>
          <p:cNvPr id="146" name="Google Shape;146;p24"/>
          <p:cNvSpPr txBox="1">
            <a:spLocks noGrp="1"/>
          </p:cNvSpPr>
          <p:nvPr>
            <p:ph type="body" idx="1"/>
          </p:nvPr>
        </p:nvSpPr>
        <p:spPr>
          <a:xfrm>
            <a:off x="628650" y="1369219"/>
            <a:ext cx="7886700" cy="3263400"/>
          </a:xfrm>
          <a:prstGeom prst="rect">
            <a:avLst/>
          </a:prstGeom>
        </p:spPr>
        <p:txBody>
          <a:bodyPr spcFirstLastPara="1" wrap="square" lIns="68575" tIns="34275" rIns="68575" bIns="34275" anchor="t" anchorCtr="0">
            <a:noAutofit/>
          </a:bodyPr>
          <a:lstStyle/>
          <a:p>
            <a:pPr marL="0" lvl="0" indent="0" algn="l" rtl="0">
              <a:spcBef>
                <a:spcPts val="800"/>
              </a:spcBef>
              <a:spcAft>
                <a:spcPts val="1600"/>
              </a:spcAft>
              <a:buNone/>
            </a:pPr>
            <a:endParaRPr/>
          </a:p>
        </p:txBody>
      </p:sp>
      <p:pic>
        <p:nvPicPr>
          <p:cNvPr id="147" name="Google Shape;147;p24"/>
          <p:cNvPicPr preferRelativeResize="0"/>
          <p:nvPr/>
        </p:nvPicPr>
        <p:blipFill>
          <a:blip r:embed="rId3">
            <a:alphaModFix/>
          </a:blip>
          <a:stretch>
            <a:fillRect/>
          </a:stretch>
        </p:blipFill>
        <p:spPr>
          <a:xfrm>
            <a:off x="1657350" y="1431113"/>
            <a:ext cx="5829300" cy="2962275"/>
          </a:xfrm>
          <a:prstGeom prst="rect">
            <a:avLst/>
          </a:prstGeom>
          <a:noFill/>
          <a:ln>
            <a:noFill/>
          </a:ln>
        </p:spPr>
      </p:pic>
      <p:sp>
        <p:nvSpPr>
          <p:cNvPr id="148" name="Google Shape;148;p24"/>
          <p:cNvSpPr txBox="1">
            <a:spLocks noGrp="1"/>
          </p:cNvSpPr>
          <p:nvPr>
            <p:ph type="sldNum" idx="12"/>
          </p:nvPr>
        </p:nvSpPr>
        <p:spPr>
          <a:xfrm>
            <a:off x="6457950" y="4767263"/>
            <a:ext cx="2057400" cy="2739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Clr>
                <a:srgbClr val="000000"/>
              </a:buClr>
              <a:buFont typeface="Arial"/>
              <a:buNone/>
            </a:pPr>
            <a:fld id="{00000000-1234-1234-1234-123412341234}" type="slidenum">
              <a:rPr lang="id"/>
              <a:t>9</a:t>
            </a:fld>
            <a:endParaRPr/>
          </a:p>
        </p:txBody>
      </p:sp>
    </p:spTree>
  </p:cSld>
  <p:clrMapOvr>
    <a:masterClrMapping/>
  </p:clrMapOvr>
</p:sld>
</file>

<file path=ppt/theme/theme1.xml><?xml version="1.0" encoding="utf-8"?>
<a:theme xmlns:a="http://schemas.openxmlformats.org/drawingml/2006/main" name="Tropic">
  <a:themeElements>
    <a:clrScheme name="Tropic">
      <a:dk1>
        <a:srgbClr val="A1E8D9"/>
      </a:dk1>
      <a:lt1>
        <a:srgbClr val="FFFFFF"/>
      </a:lt1>
      <a:dk2>
        <a:srgbClr val="695D46"/>
      </a:dk2>
      <a:lt2>
        <a:srgbClr val="B3A77D"/>
      </a:lt2>
      <a:accent1>
        <a:srgbClr val="EF6C00"/>
      </a:accent1>
      <a:accent2>
        <a:srgbClr val="009668"/>
      </a:accent2>
      <a:accent3>
        <a:srgbClr val="4DB6AC"/>
      </a:accent3>
      <a:accent4>
        <a:srgbClr val="FF9800"/>
      </a:accent4>
      <a:accent5>
        <a:srgbClr val="CE93D8"/>
      </a:accent5>
      <a:accent6>
        <a:srgbClr val="EEFF41"/>
      </a:accent6>
      <a:hlink>
        <a:srgbClr val="CE93D8"/>
      </a:hlink>
      <a:folHlink>
        <a:srgbClr val="CE93D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187</TotalTime>
  <Words>2923</Words>
  <Application>Microsoft Office PowerPoint</Application>
  <PresentationFormat>On-screen Show (16:9)</PresentationFormat>
  <Paragraphs>376</Paragraphs>
  <Slides>59</Slides>
  <Notes>59</Notes>
  <HiddenSlides>12</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59</vt:i4>
      </vt:variant>
    </vt:vector>
  </HeadingPairs>
  <TitlesOfParts>
    <vt:vector size="65" baseType="lpstr">
      <vt:lpstr>Calibri</vt:lpstr>
      <vt:lpstr>Proxima Nova</vt:lpstr>
      <vt:lpstr>Arial</vt:lpstr>
      <vt:lpstr>PT Sans Narrow</vt:lpstr>
      <vt:lpstr>Open Sans</vt:lpstr>
      <vt:lpstr>Tropic</vt:lpstr>
      <vt:lpstr>Pengembangan Aplikasi Transfer Data di WSN</vt:lpstr>
      <vt:lpstr>Overview</vt:lpstr>
      <vt:lpstr>Bab 1 - Pendahuluan</vt:lpstr>
      <vt:lpstr>Latar Belakang</vt:lpstr>
      <vt:lpstr>Rumusan Masalah</vt:lpstr>
      <vt:lpstr>Batasan Masalah</vt:lpstr>
      <vt:lpstr>Bab 2 – Landasan Teori</vt:lpstr>
      <vt:lpstr>Wireless Sensor Network</vt:lpstr>
      <vt:lpstr>Struktur Node Sensor</vt:lpstr>
      <vt:lpstr>Controller</vt:lpstr>
      <vt:lpstr>Memory</vt:lpstr>
      <vt:lpstr>Communication Device</vt:lpstr>
      <vt:lpstr>Sensor dan Aktuator</vt:lpstr>
      <vt:lpstr>Jenis Sensor yang dimiliki node sensor</vt:lpstr>
      <vt:lpstr>Jenis Sensor yang dimiliki node sensor</vt:lpstr>
      <vt:lpstr>Power Supply</vt:lpstr>
      <vt:lpstr>Arsitektur dan Topologi</vt:lpstr>
      <vt:lpstr>Macam - Macam Topologi</vt:lpstr>
      <vt:lpstr>Single-Hop &amp; Multi-Hop</vt:lpstr>
      <vt:lpstr>Arsitektur Flat (Peer-to-Peer)</vt:lpstr>
      <vt:lpstr>Arsitektur Hierarki</vt:lpstr>
      <vt:lpstr>Ilustrasi Arsitektur Flat dan Hierarki</vt:lpstr>
      <vt:lpstr>Protokol Stack Pada WSN</vt:lpstr>
      <vt:lpstr>Physical Layer</vt:lpstr>
      <vt:lpstr>Data Link Layer</vt:lpstr>
      <vt:lpstr>Network Layer</vt:lpstr>
      <vt:lpstr>Transport Layer</vt:lpstr>
      <vt:lpstr>Application Layer</vt:lpstr>
      <vt:lpstr>Reliable Data Transfer di WSN</vt:lpstr>
      <vt:lpstr>Tipe Reliability</vt:lpstr>
      <vt:lpstr>End to End dan Link Level Retransmission</vt:lpstr>
      <vt:lpstr>End to End dan Link Level Retransmission</vt:lpstr>
      <vt:lpstr>Jenis Acknowledge</vt:lpstr>
      <vt:lpstr>Protokol Transport Yang Reliable</vt:lpstr>
      <vt:lpstr>GARUDA</vt:lpstr>
      <vt:lpstr>Event to Sink Reliable Transport (ESRT) </vt:lpstr>
      <vt:lpstr>Reliable Multi Segment Transport (RMST) </vt:lpstr>
      <vt:lpstr>Pump Slowly Fetch Quickly (PSFQ) </vt:lpstr>
      <vt:lpstr>Asymmetric Reliable Transport (ART) </vt:lpstr>
      <vt:lpstr>Price Oriented Reliable Transport (PORT) </vt:lpstr>
      <vt:lpstr>Delay Sensitive Transport (DST) </vt:lpstr>
      <vt:lpstr>Perbandingan dari setiap protokol</vt:lpstr>
      <vt:lpstr>PreonVM</vt:lpstr>
      <vt:lpstr>Preon32</vt:lpstr>
      <vt:lpstr>Class Library JVM Preon32</vt:lpstr>
      <vt:lpstr>Bab 3 – Analisis</vt:lpstr>
      <vt:lpstr>Analisis Pengiriman Data dari Node Sensor</vt:lpstr>
      <vt:lpstr>Analisis Proses Pengiriman Data Yang Reliable</vt:lpstr>
      <vt:lpstr>Analisis Aplikasi Transfer Data Pada WSN</vt:lpstr>
      <vt:lpstr>Skenario (Melakukan Sinkronisasi Waktu)</vt:lpstr>
      <vt:lpstr>Skenario (Menjalankan Fungsi Untuk Sensing)</vt:lpstr>
      <vt:lpstr>Skenario (Mendapatkan Data)</vt:lpstr>
      <vt:lpstr>Skenario (Melihat Data Hasil Sensing)</vt:lpstr>
      <vt:lpstr>Arsitektur Flat (1)</vt:lpstr>
      <vt:lpstr>Arsitektur Flat (2)</vt:lpstr>
      <vt:lpstr>Arsitektur Hierarki (1)</vt:lpstr>
      <vt:lpstr>Arsitektur Hierarki (2)</vt:lpstr>
      <vt:lpstr>Referensi</vt:lpstr>
      <vt:lpstr>Terima Kasih</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Pengembangan Aplikasi Transfer Data di WSN</dc:title>
  <cp:lastModifiedBy>Jonathan</cp:lastModifiedBy>
  <cp:revision>9</cp:revision>
  <dcterms:modified xsi:type="dcterms:W3CDTF">2018-12-03T05:34:42Z</dcterms:modified>
</cp:coreProperties>
</file>